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1"/>
  </p:sldMasterIdLst>
  <p:notesMasterIdLst>
    <p:notesMasterId r:id="rId30"/>
  </p:notesMasterIdLst>
  <p:handoutMasterIdLst>
    <p:handoutMasterId r:id="rId31"/>
  </p:handoutMasterIdLst>
  <p:sldIdLst>
    <p:sldId id="311" r:id="rId2"/>
    <p:sldId id="312" r:id="rId3"/>
    <p:sldId id="316" r:id="rId4"/>
    <p:sldId id="313" r:id="rId5"/>
    <p:sldId id="268" r:id="rId6"/>
    <p:sldId id="257" r:id="rId7"/>
    <p:sldId id="258" r:id="rId8"/>
    <p:sldId id="259" r:id="rId9"/>
    <p:sldId id="282" r:id="rId10"/>
    <p:sldId id="317" r:id="rId11"/>
    <p:sldId id="318" r:id="rId12"/>
    <p:sldId id="319" r:id="rId13"/>
    <p:sldId id="323" r:id="rId14"/>
    <p:sldId id="324" r:id="rId15"/>
    <p:sldId id="325" r:id="rId16"/>
    <p:sldId id="326" r:id="rId17"/>
    <p:sldId id="327" r:id="rId18"/>
    <p:sldId id="320" r:id="rId19"/>
    <p:sldId id="321" r:id="rId20"/>
    <p:sldId id="328" r:id="rId21"/>
    <p:sldId id="322" r:id="rId22"/>
    <p:sldId id="296" r:id="rId23"/>
    <p:sldId id="260" r:id="rId24"/>
    <p:sldId id="261" r:id="rId25"/>
    <p:sldId id="297" r:id="rId26"/>
    <p:sldId id="269" r:id="rId27"/>
    <p:sldId id="278" r:id="rId28"/>
    <p:sldId id="265" r:id="rId29"/>
  </p:sldIdLst>
  <p:sldSz cx="10287000" cy="6858000" type="35mm"/>
  <p:notesSz cx="6858000" cy="9144000"/>
  <p:defaultTextStyle>
    <a:defPPr>
      <a:defRPr lang="en-US"/>
    </a:defPPr>
    <a:lvl1pPr algn="l" rtl="0" fontAlgn="base">
      <a:spcBef>
        <a:spcPct val="0"/>
      </a:spcBef>
      <a:spcAft>
        <a:spcPct val="0"/>
      </a:spcAft>
      <a:defRPr sz="3600" kern="1200">
        <a:solidFill>
          <a:schemeClr val="tx1"/>
        </a:solidFill>
        <a:latin typeface="Times New Roman" pitchFamily="18" charset="0"/>
        <a:ea typeface="+mn-ea"/>
        <a:cs typeface="+mn-cs"/>
      </a:defRPr>
    </a:lvl1pPr>
    <a:lvl2pPr marL="457200" algn="l" rtl="0" fontAlgn="base">
      <a:spcBef>
        <a:spcPct val="0"/>
      </a:spcBef>
      <a:spcAft>
        <a:spcPct val="0"/>
      </a:spcAft>
      <a:defRPr sz="3600" kern="1200">
        <a:solidFill>
          <a:schemeClr val="tx1"/>
        </a:solidFill>
        <a:latin typeface="Times New Roman" pitchFamily="18" charset="0"/>
        <a:ea typeface="+mn-ea"/>
        <a:cs typeface="+mn-cs"/>
      </a:defRPr>
    </a:lvl2pPr>
    <a:lvl3pPr marL="914400" algn="l" rtl="0" fontAlgn="base">
      <a:spcBef>
        <a:spcPct val="0"/>
      </a:spcBef>
      <a:spcAft>
        <a:spcPct val="0"/>
      </a:spcAft>
      <a:defRPr sz="3600" kern="1200">
        <a:solidFill>
          <a:schemeClr val="tx1"/>
        </a:solidFill>
        <a:latin typeface="Times New Roman" pitchFamily="18" charset="0"/>
        <a:ea typeface="+mn-ea"/>
        <a:cs typeface="+mn-cs"/>
      </a:defRPr>
    </a:lvl3pPr>
    <a:lvl4pPr marL="1371600" algn="l" rtl="0" fontAlgn="base">
      <a:spcBef>
        <a:spcPct val="0"/>
      </a:spcBef>
      <a:spcAft>
        <a:spcPct val="0"/>
      </a:spcAft>
      <a:defRPr sz="3600" kern="1200">
        <a:solidFill>
          <a:schemeClr val="tx1"/>
        </a:solidFill>
        <a:latin typeface="Times New Roman" pitchFamily="18" charset="0"/>
        <a:ea typeface="+mn-ea"/>
        <a:cs typeface="+mn-cs"/>
      </a:defRPr>
    </a:lvl4pPr>
    <a:lvl5pPr marL="1828800" algn="l" rtl="0" fontAlgn="base">
      <a:spcBef>
        <a:spcPct val="0"/>
      </a:spcBef>
      <a:spcAft>
        <a:spcPct val="0"/>
      </a:spcAft>
      <a:defRPr sz="3600" kern="1200">
        <a:solidFill>
          <a:schemeClr val="tx1"/>
        </a:solidFill>
        <a:latin typeface="Times New Roman" pitchFamily="18" charset="0"/>
        <a:ea typeface="+mn-ea"/>
        <a:cs typeface="+mn-cs"/>
      </a:defRPr>
    </a:lvl5pPr>
    <a:lvl6pPr marL="2286000" algn="l" defTabSz="914400" rtl="0" eaLnBrk="1" latinLnBrk="0" hangingPunct="1">
      <a:defRPr sz="3600" kern="1200">
        <a:solidFill>
          <a:schemeClr val="tx1"/>
        </a:solidFill>
        <a:latin typeface="Times New Roman" pitchFamily="18" charset="0"/>
        <a:ea typeface="+mn-ea"/>
        <a:cs typeface="+mn-cs"/>
      </a:defRPr>
    </a:lvl6pPr>
    <a:lvl7pPr marL="2743200" algn="l" defTabSz="914400" rtl="0" eaLnBrk="1" latinLnBrk="0" hangingPunct="1">
      <a:defRPr sz="3600" kern="1200">
        <a:solidFill>
          <a:schemeClr val="tx1"/>
        </a:solidFill>
        <a:latin typeface="Times New Roman" pitchFamily="18" charset="0"/>
        <a:ea typeface="+mn-ea"/>
        <a:cs typeface="+mn-cs"/>
      </a:defRPr>
    </a:lvl7pPr>
    <a:lvl8pPr marL="3200400" algn="l" defTabSz="914400" rtl="0" eaLnBrk="1" latinLnBrk="0" hangingPunct="1">
      <a:defRPr sz="3600" kern="1200">
        <a:solidFill>
          <a:schemeClr val="tx1"/>
        </a:solidFill>
        <a:latin typeface="Times New Roman" pitchFamily="18" charset="0"/>
        <a:ea typeface="+mn-ea"/>
        <a:cs typeface="+mn-cs"/>
      </a:defRPr>
    </a:lvl8pPr>
    <a:lvl9pPr marL="3657600" algn="l" defTabSz="914400" rtl="0" eaLnBrk="1" latinLnBrk="0" hangingPunct="1">
      <a:defRPr sz="36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FFFF"/>
    <a:srgbClr val="FF99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2787"/>
    <p:restoredTop sz="90929"/>
  </p:normalViewPr>
  <p:slideViewPr>
    <p:cSldViewPr>
      <p:cViewPr varScale="1">
        <p:scale>
          <a:sx n="66" d="100"/>
          <a:sy n="66" d="100"/>
        </p:scale>
        <p:origin x="-948" y="-102"/>
      </p:cViewPr>
      <p:guideLst>
        <p:guide orient="horz" pos="2160"/>
        <p:guide pos="324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image" Target="../media/image3.png"/><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 Id="rId9" Type="http://schemas.openxmlformats.org/officeDocument/2006/relationships/image" Target="../media/image1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eaLnBrk="0" hangingPunct="0">
              <a:defRPr sz="1200">
                <a:latin typeface="Korinna" charset="0"/>
              </a:defRPr>
            </a:lvl1pPr>
          </a:lstStyle>
          <a:p>
            <a:endParaRPr lang="en-US"/>
          </a:p>
        </p:txBody>
      </p:sp>
      <p:sp>
        <p:nvSpPr>
          <p:cNvPr id="21507" name="Rectangle 3"/>
          <p:cNvSpPr>
            <a:spLocks noGrp="1" noChangeArrowheads="1"/>
          </p:cNvSpPr>
          <p:nvPr>
            <p:ph type="dt" sz="quarter" idx="1"/>
          </p:nvPr>
        </p:nvSpPr>
        <p:spPr bwMode="auto">
          <a:xfrm>
            <a:off x="388620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eaLnBrk="0" hangingPunct="0">
              <a:defRPr sz="1200">
                <a:latin typeface="Korinna" charset="0"/>
              </a:defRPr>
            </a:lvl1pPr>
          </a:lstStyle>
          <a:p>
            <a:endParaRPr lang="en-US"/>
          </a:p>
        </p:txBody>
      </p:sp>
      <p:sp>
        <p:nvSpPr>
          <p:cNvPr id="21508" name="Rectangle 4"/>
          <p:cNvSpPr>
            <a:spLocks noGrp="1" noChangeArrowheads="1"/>
          </p:cNvSpPr>
          <p:nvPr>
            <p:ph type="ftr" sz="quarter" idx="2"/>
          </p:nvPr>
        </p:nvSpPr>
        <p:spPr bwMode="auto">
          <a:xfrm>
            <a:off x="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eaLnBrk="0" hangingPunct="0">
              <a:defRPr sz="1200">
                <a:latin typeface="Korinna" charset="0"/>
              </a:defRPr>
            </a:lvl1pPr>
          </a:lstStyle>
          <a:p>
            <a:endParaRPr lang="en-US"/>
          </a:p>
        </p:txBody>
      </p:sp>
      <p:sp>
        <p:nvSpPr>
          <p:cNvPr id="21509" name="Rectangle 5"/>
          <p:cNvSpPr>
            <a:spLocks noGrp="1" noChangeArrowheads="1"/>
          </p:cNvSpPr>
          <p:nvPr>
            <p:ph type="sldNum" sz="quarter" idx="3"/>
          </p:nvPr>
        </p:nvSpPr>
        <p:spPr bwMode="auto">
          <a:xfrm>
            <a:off x="388620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eaLnBrk="0" hangingPunct="0">
              <a:defRPr sz="1200">
                <a:latin typeface="Korinna" charset="0"/>
              </a:defRPr>
            </a:lvl1pPr>
          </a:lstStyle>
          <a:p>
            <a:fld id="{C67B2008-04E0-4002-B438-E33A08411F5F}"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0723"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0724" name="Rectangle 4"/>
          <p:cNvSpPr>
            <a:spLocks noGrp="1" noRot="1" noChangeAspect="1" noChangeArrowheads="1" noTextEdit="1"/>
          </p:cNvSpPr>
          <p:nvPr>
            <p:ph type="sldImg" idx="2"/>
          </p:nvPr>
        </p:nvSpPr>
        <p:spPr bwMode="auto">
          <a:xfrm>
            <a:off x="857250" y="685800"/>
            <a:ext cx="5143500" cy="3429000"/>
          </a:xfrm>
          <a:prstGeom prst="rect">
            <a:avLst/>
          </a:prstGeom>
          <a:noFill/>
          <a:ln w="9525">
            <a:solidFill>
              <a:srgbClr val="000000"/>
            </a:solidFill>
            <a:miter lim="800000"/>
            <a:headEnd/>
            <a:tailEnd/>
          </a:ln>
          <a:effectLst/>
        </p:spPr>
      </p:sp>
      <p:sp>
        <p:nvSpPr>
          <p:cNvPr id="30725"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26"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30727"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6454C6A0-BF27-45B7-83F3-24DCC5EE0B56}"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CCE3270-ADD6-429C-A6C8-8F5EA6D9E60D}" type="slidenum">
              <a:rPr lang="en-US"/>
              <a:pPr/>
              <a:t>5</a:t>
            </a:fld>
            <a:endParaRPr lang="en-US"/>
          </a:p>
        </p:txBody>
      </p:sp>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4E00999-95B4-460F-822C-5EF86A442E9F}" type="slidenum">
              <a:rPr lang="en-US"/>
              <a:pPr/>
              <a:t>6</a:t>
            </a:fld>
            <a:endParaRPr lang="en-US"/>
          </a:p>
        </p:txBody>
      </p:sp>
      <p:sp>
        <p:nvSpPr>
          <p:cNvPr id="34818" name="Rectangle 1026"/>
          <p:cNvSpPr>
            <a:spLocks noGrp="1" noRot="1" noChangeAspect="1" noChangeArrowheads="1" noTextEdit="1"/>
          </p:cNvSpPr>
          <p:nvPr>
            <p:ph type="sldImg"/>
          </p:nvPr>
        </p:nvSpPr>
        <p:spPr>
          <a:ln/>
        </p:spPr>
      </p:sp>
      <p:sp>
        <p:nvSpPr>
          <p:cNvPr id="34819" name="Rectangle 1027"/>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B5A6532-1237-4F4F-96EB-CA0E77090ECD}" type="slidenum">
              <a:rPr lang="en-US"/>
              <a:pPr/>
              <a:t>7</a:t>
            </a:fld>
            <a:endParaRPr lang="en-US"/>
          </a:p>
        </p:txBody>
      </p:sp>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05AAE8C-9338-42C6-86B9-96FF38DD80D2}" type="slidenum">
              <a:rPr lang="en-US"/>
              <a:pPr/>
              <a:t>8</a:t>
            </a:fld>
            <a:endParaRPr lang="en-US"/>
          </a:p>
        </p:txBody>
      </p:sp>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55193A7-FCEE-4FA1-8D6B-FB59FEE6787D}" type="slidenum">
              <a:rPr lang="en-US"/>
              <a:pPr/>
              <a:t>23</a:t>
            </a:fld>
            <a:endParaRPr lang="en-US"/>
          </a:p>
        </p:txBody>
      </p:sp>
      <p:sp>
        <p:nvSpPr>
          <p:cNvPr id="37890" name="Rectangle 1026"/>
          <p:cNvSpPr>
            <a:spLocks noGrp="1" noRot="1" noChangeAspect="1" noChangeArrowheads="1" noTextEdit="1"/>
          </p:cNvSpPr>
          <p:nvPr>
            <p:ph type="sldImg"/>
          </p:nvPr>
        </p:nvSpPr>
        <p:spPr>
          <a:ln/>
        </p:spPr>
      </p:sp>
      <p:sp>
        <p:nvSpPr>
          <p:cNvPr id="37891" name="Rectangle 1027"/>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59EBE3B-D8F0-4ED8-A570-7A995FEFF458}" type="slidenum">
              <a:rPr lang="en-US"/>
              <a:pPr/>
              <a:t>24</a:t>
            </a:fld>
            <a:endParaRPr lang="en-US"/>
          </a:p>
        </p:txBody>
      </p:sp>
      <p:sp>
        <p:nvSpPr>
          <p:cNvPr id="38914" name="Rectangle 1026"/>
          <p:cNvSpPr>
            <a:spLocks noGrp="1" noRot="1" noChangeAspect="1" noChangeArrowheads="1" noTextEdit="1"/>
          </p:cNvSpPr>
          <p:nvPr>
            <p:ph type="sldImg"/>
          </p:nvPr>
        </p:nvSpPr>
        <p:spPr>
          <a:ln/>
        </p:spPr>
      </p:sp>
      <p:sp>
        <p:nvSpPr>
          <p:cNvPr id="38915" name="Rectangle 1027"/>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BC7AD06-B7A5-4751-BE3A-F3BDE2AFFD13}" type="slidenum">
              <a:rPr lang="en-US"/>
              <a:pPr/>
              <a:t>26</a:t>
            </a:fld>
            <a:endParaRPr lang="en-US"/>
          </a:p>
        </p:txBody>
      </p:sp>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08F83EE-19B6-45C5-BA8A-33A85EDC3D52}" type="slidenum">
              <a:rPr lang="en-US"/>
              <a:pPr/>
              <a:t>27</a:t>
            </a:fld>
            <a:endParaRPr lang="en-US"/>
          </a:p>
        </p:txBody>
      </p:sp>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A3FE5E5-9C1A-4B04-B495-A59C05E08CDB}" type="slidenum">
              <a:rPr lang="en-US"/>
              <a:pPr/>
              <a:t>28</a:t>
            </a:fld>
            <a:endParaRPr lang="en-US"/>
          </a:p>
        </p:txBody>
      </p:sp>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7650" name="Group 2"/>
          <p:cNvGrpSpPr>
            <a:grpSpLocks/>
          </p:cNvGrpSpPr>
          <p:nvPr/>
        </p:nvGrpSpPr>
        <p:grpSpPr bwMode="auto">
          <a:xfrm>
            <a:off x="-288925" y="-23813"/>
            <a:ext cx="10707688" cy="7229476"/>
            <a:chOff x="-162" y="-15"/>
            <a:chExt cx="5996" cy="4554"/>
          </a:xfrm>
        </p:grpSpPr>
        <p:grpSp>
          <p:nvGrpSpPr>
            <p:cNvPr id="27651" name="Group 3"/>
            <p:cNvGrpSpPr>
              <a:grpSpLocks/>
            </p:cNvGrpSpPr>
            <p:nvPr userDrawn="1"/>
          </p:nvGrpSpPr>
          <p:grpSpPr bwMode="auto">
            <a:xfrm>
              <a:off x="-162" y="-15"/>
              <a:ext cx="5996" cy="4554"/>
              <a:chOff x="-162" y="-15"/>
              <a:chExt cx="5996" cy="4554"/>
            </a:xfrm>
          </p:grpSpPr>
          <p:sp>
            <p:nvSpPr>
              <p:cNvPr id="27652" name="Freeform 4"/>
              <p:cNvSpPr>
                <a:spLocks/>
              </p:cNvSpPr>
              <p:nvPr userDrawn="1"/>
            </p:nvSpPr>
            <p:spPr bwMode="hidden">
              <a:xfrm>
                <a:off x="3314" y="2990"/>
                <a:ext cx="687" cy="609"/>
              </a:xfrm>
              <a:custGeom>
                <a:avLst/>
                <a:gdLst/>
                <a:ahLst/>
                <a:cxnLst>
                  <a:cxn ang="0">
                    <a:pos x="144" y="45"/>
                  </a:cxn>
                  <a:cxn ang="0">
                    <a:pos x="546" y="9"/>
                  </a:cxn>
                  <a:cxn ang="0">
                    <a:pos x="582" y="99"/>
                  </a:cxn>
                  <a:cxn ang="0">
                    <a:pos x="123" y="462"/>
                  </a:cxn>
                  <a:cxn ang="0">
                    <a:pos x="27" y="438"/>
                  </a:cxn>
                  <a:cxn ang="0">
                    <a:pos x="12" y="210"/>
                  </a:cxn>
                  <a:cxn ang="0">
                    <a:pos x="144" y="45"/>
                  </a:cxn>
                </a:cxnLst>
                <a:rect l="0" t="0" r="r" b="b"/>
                <a:pathLst>
                  <a:path w="687" h="609">
                    <a:moveTo>
                      <a:pt x="144" y="45"/>
                    </a:moveTo>
                    <a:cubicBezTo>
                      <a:pt x="306" y="0"/>
                      <a:pt x="472" y="5"/>
                      <a:pt x="546" y="9"/>
                    </a:cubicBezTo>
                    <a:cubicBezTo>
                      <a:pt x="654" y="12"/>
                      <a:pt x="687" y="75"/>
                      <a:pt x="582" y="99"/>
                    </a:cubicBezTo>
                    <a:cubicBezTo>
                      <a:pt x="81" y="144"/>
                      <a:pt x="162" y="423"/>
                      <a:pt x="123" y="462"/>
                    </a:cubicBezTo>
                    <a:cubicBezTo>
                      <a:pt x="123" y="609"/>
                      <a:pt x="39" y="495"/>
                      <a:pt x="27" y="438"/>
                    </a:cubicBezTo>
                    <a:cubicBezTo>
                      <a:pt x="18" y="393"/>
                      <a:pt x="0" y="291"/>
                      <a:pt x="12" y="210"/>
                    </a:cubicBezTo>
                    <a:cubicBezTo>
                      <a:pt x="15" y="141"/>
                      <a:pt x="36" y="66"/>
                      <a:pt x="144" y="45"/>
                    </a:cubicBezTo>
                    <a:close/>
                  </a:path>
                </a:pathLst>
              </a:custGeom>
              <a:noFill/>
              <a:ln w="12700" cmpd="sng">
                <a:solidFill>
                  <a:schemeClr val="tx2"/>
                </a:solidFill>
                <a:round/>
                <a:headEnd/>
                <a:tailEnd/>
              </a:ln>
              <a:effectLst/>
            </p:spPr>
            <p:txBody>
              <a:bodyPr wrap="none" anchor="ctr"/>
              <a:lstStyle/>
              <a:p>
                <a:endParaRPr lang="en-IN"/>
              </a:p>
            </p:txBody>
          </p:sp>
          <p:sp>
            <p:nvSpPr>
              <p:cNvPr id="27653" name="Freeform 5"/>
              <p:cNvSpPr>
                <a:spLocks/>
              </p:cNvSpPr>
              <p:nvPr userDrawn="1"/>
            </p:nvSpPr>
            <p:spPr bwMode="hidden">
              <a:xfrm>
                <a:off x="2200" y="2586"/>
                <a:ext cx="987" cy="743"/>
              </a:xfrm>
              <a:custGeom>
                <a:avLst/>
                <a:gdLst/>
                <a:ahLst/>
                <a:cxnLst>
                  <a:cxn ang="0">
                    <a:pos x="742" y="110"/>
                  </a:cxn>
                  <a:cxn ang="0">
                    <a:pos x="958" y="572"/>
                  </a:cxn>
                  <a:cxn ang="0">
                    <a:pos x="847" y="638"/>
                  </a:cxn>
                  <a:cxn ang="0">
                    <a:pos x="202" y="269"/>
                  </a:cxn>
                  <a:cxn ang="0">
                    <a:pos x="163" y="173"/>
                  </a:cxn>
                  <a:cxn ang="0">
                    <a:pos x="481" y="35"/>
                  </a:cxn>
                  <a:cxn ang="0">
                    <a:pos x="742" y="110"/>
                  </a:cxn>
                </a:cxnLst>
                <a:rect l="0" t="0" r="r" b="b"/>
                <a:pathLst>
                  <a:path w="987" h="743">
                    <a:moveTo>
                      <a:pt x="742" y="110"/>
                    </a:moveTo>
                    <a:cubicBezTo>
                      <a:pt x="853" y="270"/>
                      <a:pt x="941" y="491"/>
                      <a:pt x="958" y="572"/>
                    </a:cubicBezTo>
                    <a:cubicBezTo>
                      <a:pt x="987" y="692"/>
                      <a:pt x="912" y="743"/>
                      <a:pt x="847" y="638"/>
                    </a:cubicBezTo>
                    <a:cubicBezTo>
                      <a:pt x="523" y="89"/>
                      <a:pt x="364" y="254"/>
                      <a:pt x="202" y="269"/>
                    </a:cubicBezTo>
                    <a:cubicBezTo>
                      <a:pt x="0" y="325"/>
                      <a:pt x="89" y="207"/>
                      <a:pt x="163" y="173"/>
                    </a:cubicBezTo>
                    <a:cubicBezTo>
                      <a:pt x="222" y="145"/>
                      <a:pt x="366" y="53"/>
                      <a:pt x="481" y="35"/>
                    </a:cubicBezTo>
                    <a:cubicBezTo>
                      <a:pt x="576" y="12"/>
                      <a:pt x="680" y="0"/>
                      <a:pt x="742" y="110"/>
                    </a:cubicBezTo>
                    <a:close/>
                  </a:path>
                </a:pathLst>
              </a:custGeom>
              <a:noFill/>
              <a:ln w="12700" cmpd="sng">
                <a:solidFill>
                  <a:schemeClr val="tx2"/>
                </a:solidFill>
                <a:round/>
                <a:headEnd/>
                <a:tailEnd/>
              </a:ln>
              <a:effectLst/>
            </p:spPr>
            <p:txBody>
              <a:bodyPr wrap="none" anchor="ctr"/>
              <a:lstStyle/>
              <a:p>
                <a:endParaRPr lang="en-IN"/>
              </a:p>
            </p:txBody>
          </p:sp>
          <p:sp>
            <p:nvSpPr>
              <p:cNvPr id="27654" name="Freeform 6"/>
              <p:cNvSpPr>
                <a:spLocks/>
              </p:cNvSpPr>
              <p:nvPr userDrawn="1"/>
            </p:nvSpPr>
            <p:spPr bwMode="hidden">
              <a:xfrm>
                <a:off x="2288" y="3047"/>
                <a:ext cx="650" cy="648"/>
              </a:xfrm>
              <a:custGeom>
                <a:avLst/>
                <a:gdLst/>
                <a:ahLst/>
                <a:cxnLst>
                  <a:cxn ang="0">
                    <a:pos x="468" y="114"/>
                  </a:cxn>
                  <a:cxn ang="0">
                    <a:pos x="621" y="453"/>
                  </a:cxn>
                  <a:cxn ang="0">
                    <a:pos x="522" y="495"/>
                  </a:cxn>
                  <a:cxn ang="0">
                    <a:pos x="105" y="519"/>
                  </a:cxn>
                  <a:cxn ang="0">
                    <a:pos x="30" y="450"/>
                  </a:cxn>
                  <a:cxn ang="0">
                    <a:pos x="231" y="84"/>
                  </a:cxn>
                  <a:cxn ang="0">
                    <a:pos x="468" y="114"/>
                  </a:cxn>
                </a:cxnLst>
                <a:rect l="0" t="0" r="r" b="b"/>
                <a:pathLst>
                  <a:path w="650" h="648">
                    <a:moveTo>
                      <a:pt x="468" y="114"/>
                    </a:moveTo>
                    <a:cubicBezTo>
                      <a:pt x="579" y="274"/>
                      <a:pt x="604" y="372"/>
                      <a:pt x="621" y="453"/>
                    </a:cubicBezTo>
                    <a:cubicBezTo>
                      <a:pt x="650" y="573"/>
                      <a:pt x="587" y="600"/>
                      <a:pt x="522" y="495"/>
                    </a:cubicBezTo>
                    <a:cubicBezTo>
                      <a:pt x="330" y="99"/>
                      <a:pt x="171" y="417"/>
                      <a:pt x="105" y="519"/>
                    </a:cubicBezTo>
                    <a:cubicBezTo>
                      <a:pt x="51" y="648"/>
                      <a:pt x="0" y="525"/>
                      <a:pt x="30" y="450"/>
                    </a:cubicBezTo>
                    <a:cubicBezTo>
                      <a:pt x="39" y="381"/>
                      <a:pt x="132" y="180"/>
                      <a:pt x="231" y="84"/>
                    </a:cubicBezTo>
                    <a:cubicBezTo>
                      <a:pt x="321" y="0"/>
                      <a:pt x="406" y="4"/>
                      <a:pt x="468" y="114"/>
                    </a:cubicBezTo>
                    <a:close/>
                  </a:path>
                </a:pathLst>
              </a:custGeom>
              <a:noFill/>
              <a:ln w="12700" cmpd="sng">
                <a:solidFill>
                  <a:schemeClr val="tx2"/>
                </a:solidFill>
                <a:round/>
                <a:headEnd/>
                <a:tailEnd/>
              </a:ln>
              <a:effectLst/>
            </p:spPr>
            <p:txBody>
              <a:bodyPr wrap="none" anchor="ctr"/>
              <a:lstStyle/>
              <a:p>
                <a:endParaRPr lang="en-IN"/>
              </a:p>
            </p:txBody>
          </p:sp>
          <p:sp>
            <p:nvSpPr>
              <p:cNvPr id="27655" name="Freeform 7"/>
              <p:cNvSpPr>
                <a:spLocks/>
              </p:cNvSpPr>
              <p:nvPr userDrawn="1"/>
            </p:nvSpPr>
            <p:spPr bwMode="hidden">
              <a:xfrm>
                <a:off x="2609" y="3558"/>
                <a:ext cx="640" cy="797"/>
              </a:xfrm>
              <a:custGeom>
                <a:avLst/>
                <a:gdLst/>
                <a:ahLst/>
                <a:cxnLst>
                  <a:cxn ang="0">
                    <a:pos x="600" y="216"/>
                  </a:cxn>
                  <a:cxn ang="0">
                    <a:pos x="598" y="658"/>
                  </a:cxn>
                  <a:cxn ang="0">
                    <a:pos x="507" y="691"/>
                  </a:cxn>
                  <a:cxn ang="0">
                    <a:pos x="147" y="354"/>
                  </a:cxn>
                  <a:cxn ang="0">
                    <a:pos x="84" y="249"/>
                  </a:cxn>
                  <a:cxn ang="0">
                    <a:pos x="423" y="96"/>
                  </a:cxn>
                  <a:cxn ang="0">
                    <a:pos x="600" y="216"/>
                  </a:cxn>
                </a:cxnLst>
                <a:rect l="0" t="0" r="r" b="b"/>
                <a:pathLst>
                  <a:path w="640" h="797">
                    <a:moveTo>
                      <a:pt x="600" y="216"/>
                    </a:moveTo>
                    <a:cubicBezTo>
                      <a:pt x="640" y="379"/>
                      <a:pt x="604" y="584"/>
                      <a:pt x="598" y="658"/>
                    </a:cubicBezTo>
                    <a:cubicBezTo>
                      <a:pt x="592" y="766"/>
                      <a:pt x="528" y="797"/>
                      <a:pt x="507" y="691"/>
                    </a:cubicBezTo>
                    <a:cubicBezTo>
                      <a:pt x="495" y="276"/>
                      <a:pt x="255" y="360"/>
                      <a:pt x="147" y="354"/>
                    </a:cubicBezTo>
                    <a:cubicBezTo>
                      <a:pt x="0" y="350"/>
                      <a:pt x="18" y="294"/>
                      <a:pt x="84" y="249"/>
                    </a:cubicBezTo>
                    <a:cubicBezTo>
                      <a:pt x="147" y="204"/>
                      <a:pt x="339" y="108"/>
                      <a:pt x="423" y="96"/>
                    </a:cubicBezTo>
                    <a:cubicBezTo>
                      <a:pt x="477" y="81"/>
                      <a:pt x="585" y="0"/>
                      <a:pt x="600" y="216"/>
                    </a:cubicBezTo>
                    <a:close/>
                  </a:path>
                </a:pathLst>
              </a:custGeom>
              <a:noFill/>
              <a:ln w="12700" cmpd="sng">
                <a:solidFill>
                  <a:schemeClr val="tx2"/>
                </a:solidFill>
                <a:round/>
                <a:headEnd/>
                <a:tailEnd/>
              </a:ln>
              <a:effectLst/>
            </p:spPr>
            <p:txBody>
              <a:bodyPr wrap="none" anchor="ctr"/>
              <a:lstStyle/>
              <a:p>
                <a:endParaRPr lang="en-IN"/>
              </a:p>
            </p:txBody>
          </p:sp>
          <p:sp>
            <p:nvSpPr>
              <p:cNvPr id="27656" name="Freeform 8"/>
              <p:cNvSpPr>
                <a:spLocks/>
              </p:cNvSpPr>
              <p:nvPr userDrawn="1"/>
            </p:nvSpPr>
            <p:spPr bwMode="hidden">
              <a:xfrm>
                <a:off x="3980" y="1830"/>
                <a:ext cx="535" cy="645"/>
              </a:xfrm>
              <a:custGeom>
                <a:avLst/>
                <a:gdLst/>
                <a:ahLst/>
                <a:cxnLst>
                  <a:cxn ang="0">
                    <a:pos x="462" y="423"/>
                  </a:cxn>
                  <a:cxn ang="0">
                    <a:pos x="144" y="612"/>
                  </a:cxn>
                  <a:cxn ang="0">
                    <a:pos x="87" y="558"/>
                  </a:cxn>
                  <a:cxn ang="0">
                    <a:pos x="162" y="117"/>
                  </a:cxn>
                  <a:cxn ang="0">
                    <a:pos x="210" y="39"/>
                  </a:cxn>
                  <a:cxn ang="0">
                    <a:pos x="441" y="243"/>
                  </a:cxn>
                  <a:cxn ang="0">
                    <a:pos x="462" y="423"/>
                  </a:cxn>
                </a:cxnLst>
                <a:rect l="0" t="0" r="r" b="b"/>
                <a:pathLst>
                  <a:path w="535" h="645">
                    <a:moveTo>
                      <a:pt x="462" y="423"/>
                    </a:moveTo>
                    <a:cubicBezTo>
                      <a:pt x="345" y="546"/>
                      <a:pt x="198" y="582"/>
                      <a:pt x="144" y="612"/>
                    </a:cubicBezTo>
                    <a:cubicBezTo>
                      <a:pt x="60" y="645"/>
                      <a:pt x="0" y="630"/>
                      <a:pt x="87" y="558"/>
                    </a:cubicBezTo>
                    <a:cubicBezTo>
                      <a:pt x="261" y="438"/>
                      <a:pt x="378" y="387"/>
                      <a:pt x="162" y="117"/>
                    </a:cubicBezTo>
                    <a:cubicBezTo>
                      <a:pt x="74" y="0"/>
                      <a:pt x="166" y="1"/>
                      <a:pt x="210" y="39"/>
                    </a:cubicBezTo>
                    <a:cubicBezTo>
                      <a:pt x="245" y="70"/>
                      <a:pt x="401" y="171"/>
                      <a:pt x="441" y="243"/>
                    </a:cubicBezTo>
                    <a:cubicBezTo>
                      <a:pt x="480" y="300"/>
                      <a:pt x="535" y="341"/>
                      <a:pt x="462" y="423"/>
                    </a:cubicBezTo>
                    <a:close/>
                  </a:path>
                </a:pathLst>
              </a:custGeom>
              <a:noFill/>
              <a:ln w="12700" cmpd="sng">
                <a:solidFill>
                  <a:schemeClr val="tx2"/>
                </a:solidFill>
                <a:round/>
                <a:headEnd/>
                <a:tailEnd/>
              </a:ln>
              <a:effectLst/>
            </p:spPr>
            <p:txBody>
              <a:bodyPr wrap="none" anchor="ctr"/>
              <a:lstStyle/>
              <a:p>
                <a:endParaRPr lang="en-IN"/>
              </a:p>
            </p:txBody>
          </p:sp>
          <p:sp>
            <p:nvSpPr>
              <p:cNvPr id="27657" name="Freeform 9"/>
              <p:cNvSpPr>
                <a:spLocks/>
              </p:cNvSpPr>
              <p:nvPr userDrawn="1"/>
            </p:nvSpPr>
            <p:spPr bwMode="hidden">
              <a:xfrm>
                <a:off x="3089" y="2063"/>
                <a:ext cx="687" cy="609"/>
              </a:xfrm>
              <a:custGeom>
                <a:avLst/>
                <a:gdLst/>
                <a:ahLst/>
                <a:cxnLst>
                  <a:cxn ang="0">
                    <a:pos x="144" y="45"/>
                  </a:cxn>
                  <a:cxn ang="0">
                    <a:pos x="546" y="9"/>
                  </a:cxn>
                  <a:cxn ang="0">
                    <a:pos x="582" y="99"/>
                  </a:cxn>
                  <a:cxn ang="0">
                    <a:pos x="123" y="462"/>
                  </a:cxn>
                  <a:cxn ang="0">
                    <a:pos x="27" y="438"/>
                  </a:cxn>
                  <a:cxn ang="0">
                    <a:pos x="12" y="210"/>
                  </a:cxn>
                  <a:cxn ang="0">
                    <a:pos x="144" y="45"/>
                  </a:cxn>
                </a:cxnLst>
                <a:rect l="0" t="0" r="r" b="b"/>
                <a:pathLst>
                  <a:path w="687" h="609">
                    <a:moveTo>
                      <a:pt x="144" y="45"/>
                    </a:moveTo>
                    <a:cubicBezTo>
                      <a:pt x="306" y="0"/>
                      <a:pt x="472" y="5"/>
                      <a:pt x="546" y="9"/>
                    </a:cubicBezTo>
                    <a:cubicBezTo>
                      <a:pt x="654" y="12"/>
                      <a:pt x="687" y="75"/>
                      <a:pt x="582" y="99"/>
                    </a:cubicBezTo>
                    <a:cubicBezTo>
                      <a:pt x="81" y="144"/>
                      <a:pt x="162" y="423"/>
                      <a:pt x="123" y="462"/>
                    </a:cubicBezTo>
                    <a:cubicBezTo>
                      <a:pt x="123" y="609"/>
                      <a:pt x="39" y="495"/>
                      <a:pt x="27" y="438"/>
                    </a:cubicBezTo>
                    <a:cubicBezTo>
                      <a:pt x="18" y="393"/>
                      <a:pt x="0" y="291"/>
                      <a:pt x="12" y="210"/>
                    </a:cubicBezTo>
                    <a:cubicBezTo>
                      <a:pt x="15" y="141"/>
                      <a:pt x="36" y="66"/>
                      <a:pt x="144" y="45"/>
                    </a:cubicBezTo>
                    <a:close/>
                  </a:path>
                </a:pathLst>
              </a:custGeom>
              <a:noFill/>
              <a:ln w="12700" cmpd="sng">
                <a:solidFill>
                  <a:schemeClr val="bg2"/>
                </a:solidFill>
                <a:round/>
                <a:headEnd/>
                <a:tailEnd/>
              </a:ln>
              <a:effectLst/>
            </p:spPr>
            <p:txBody>
              <a:bodyPr wrap="none" anchor="ctr"/>
              <a:lstStyle/>
              <a:p>
                <a:endParaRPr lang="en-IN"/>
              </a:p>
            </p:txBody>
          </p:sp>
          <p:sp>
            <p:nvSpPr>
              <p:cNvPr id="27658" name="Freeform 10"/>
              <p:cNvSpPr>
                <a:spLocks/>
              </p:cNvSpPr>
              <p:nvPr userDrawn="1"/>
            </p:nvSpPr>
            <p:spPr bwMode="hidden">
              <a:xfrm rot="3318475">
                <a:off x="2254" y="1894"/>
                <a:ext cx="640" cy="797"/>
              </a:xfrm>
              <a:custGeom>
                <a:avLst/>
                <a:gdLst/>
                <a:ahLst/>
                <a:cxnLst>
                  <a:cxn ang="0">
                    <a:pos x="600" y="216"/>
                  </a:cxn>
                  <a:cxn ang="0">
                    <a:pos x="598" y="658"/>
                  </a:cxn>
                  <a:cxn ang="0">
                    <a:pos x="507" y="691"/>
                  </a:cxn>
                  <a:cxn ang="0">
                    <a:pos x="147" y="354"/>
                  </a:cxn>
                  <a:cxn ang="0">
                    <a:pos x="84" y="249"/>
                  </a:cxn>
                  <a:cxn ang="0">
                    <a:pos x="423" y="96"/>
                  </a:cxn>
                  <a:cxn ang="0">
                    <a:pos x="600" y="216"/>
                  </a:cxn>
                </a:cxnLst>
                <a:rect l="0" t="0" r="r" b="b"/>
                <a:pathLst>
                  <a:path w="640" h="797">
                    <a:moveTo>
                      <a:pt x="600" y="216"/>
                    </a:moveTo>
                    <a:cubicBezTo>
                      <a:pt x="640" y="379"/>
                      <a:pt x="604" y="584"/>
                      <a:pt x="598" y="658"/>
                    </a:cubicBezTo>
                    <a:cubicBezTo>
                      <a:pt x="592" y="766"/>
                      <a:pt x="528" y="797"/>
                      <a:pt x="507" y="691"/>
                    </a:cubicBezTo>
                    <a:cubicBezTo>
                      <a:pt x="495" y="276"/>
                      <a:pt x="255" y="360"/>
                      <a:pt x="147" y="354"/>
                    </a:cubicBezTo>
                    <a:cubicBezTo>
                      <a:pt x="0" y="350"/>
                      <a:pt x="18" y="294"/>
                      <a:pt x="84" y="249"/>
                    </a:cubicBezTo>
                    <a:cubicBezTo>
                      <a:pt x="147" y="204"/>
                      <a:pt x="339" y="108"/>
                      <a:pt x="423" y="96"/>
                    </a:cubicBezTo>
                    <a:cubicBezTo>
                      <a:pt x="477" y="81"/>
                      <a:pt x="585" y="0"/>
                      <a:pt x="600" y="216"/>
                    </a:cubicBezTo>
                    <a:close/>
                  </a:path>
                </a:pathLst>
              </a:custGeom>
              <a:noFill/>
              <a:ln w="12700" cmpd="sng">
                <a:solidFill>
                  <a:schemeClr val="bg2"/>
                </a:solidFill>
                <a:round/>
                <a:headEnd/>
                <a:tailEnd/>
              </a:ln>
              <a:effectLst/>
            </p:spPr>
            <p:txBody>
              <a:bodyPr wrap="none" anchor="ctr"/>
              <a:lstStyle/>
              <a:p>
                <a:endParaRPr lang="en-IN"/>
              </a:p>
            </p:txBody>
          </p:sp>
          <p:sp>
            <p:nvSpPr>
              <p:cNvPr id="27659" name="Freeform 11"/>
              <p:cNvSpPr>
                <a:spLocks/>
              </p:cNvSpPr>
              <p:nvPr userDrawn="1"/>
            </p:nvSpPr>
            <p:spPr bwMode="hidden">
              <a:xfrm rot="20976686" flipH="1">
                <a:off x="2956" y="3382"/>
                <a:ext cx="535" cy="645"/>
              </a:xfrm>
              <a:custGeom>
                <a:avLst/>
                <a:gdLst/>
                <a:ahLst/>
                <a:cxnLst>
                  <a:cxn ang="0">
                    <a:pos x="462" y="423"/>
                  </a:cxn>
                  <a:cxn ang="0">
                    <a:pos x="144" y="612"/>
                  </a:cxn>
                  <a:cxn ang="0">
                    <a:pos x="87" y="558"/>
                  </a:cxn>
                  <a:cxn ang="0">
                    <a:pos x="162" y="117"/>
                  </a:cxn>
                  <a:cxn ang="0">
                    <a:pos x="210" y="39"/>
                  </a:cxn>
                  <a:cxn ang="0">
                    <a:pos x="441" y="243"/>
                  </a:cxn>
                  <a:cxn ang="0">
                    <a:pos x="462" y="423"/>
                  </a:cxn>
                </a:cxnLst>
                <a:rect l="0" t="0" r="r" b="b"/>
                <a:pathLst>
                  <a:path w="535" h="645">
                    <a:moveTo>
                      <a:pt x="462" y="423"/>
                    </a:moveTo>
                    <a:cubicBezTo>
                      <a:pt x="345" y="546"/>
                      <a:pt x="198" y="582"/>
                      <a:pt x="144" y="612"/>
                    </a:cubicBezTo>
                    <a:cubicBezTo>
                      <a:pt x="60" y="645"/>
                      <a:pt x="0" y="630"/>
                      <a:pt x="87" y="558"/>
                    </a:cubicBezTo>
                    <a:cubicBezTo>
                      <a:pt x="261" y="438"/>
                      <a:pt x="378" y="387"/>
                      <a:pt x="162" y="117"/>
                    </a:cubicBezTo>
                    <a:cubicBezTo>
                      <a:pt x="74" y="0"/>
                      <a:pt x="166" y="1"/>
                      <a:pt x="210" y="39"/>
                    </a:cubicBezTo>
                    <a:cubicBezTo>
                      <a:pt x="245" y="70"/>
                      <a:pt x="401" y="171"/>
                      <a:pt x="441" y="243"/>
                    </a:cubicBezTo>
                    <a:cubicBezTo>
                      <a:pt x="480" y="300"/>
                      <a:pt x="535" y="341"/>
                      <a:pt x="462" y="423"/>
                    </a:cubicBezTo>
                    <a:close/>
                  </a:path>
                </a:pathLst>
              </a:custGeom>
              <a:noFill/>
              <a:ln w="12700" cmpd="sng">
                <a:solidFill>
                  <a:schemeClr val="bg2"/>
                </a:solidFill>
                <a:round/>
                <a:headEnd/>
                <a:tailEnd/>
              </a:ln>
              <a:effectLst/>
            </p:spPr>
            <p:txBody>
              <a:bodyPr wrap="none" anchor="ctr"/>
              <a:lstStyle/>
              <a:p>
                <a:endParaRPr lang="en-IN"/>
              </a:p>
            </p:txBody>
          </p:sp>
          <p:sp>
            <p:nvSpPr>
              <p:cNvPr id="27660" name="Freeform 12"/>
              <p:cNvSpPr>
                <a:spLocks/>
              </p:cNvSpPr>
              <p:nvPr userDrawn="1"/>
            </p:nvSpPr>
            <p:spPr bwMode="hidden">
              <a:xfrm>
                <a:off x="1821" y="3000"/>
                <a:ext cx="866" cy="795"/>
              </a:xfrm>
              <a:custGeom>
                <a:avLst/>
                <a:gdLst/>
                <a:ahLst/>
                <a:cxnLst>
                  <a:cxn ang="0">
                    <a:pos x="17" y="180"/>
                  </a:cxn>
                  <a:cxn ang="0">
                    <a:pos x="284" y="720"/>
                  </a:cxn>
                  <a:cxn ang="0">
                    <a:pos x="380" y="687"/>
                  </a:cxn>
                  <a:cxn ang="0">
                    <a:pos x="647" y="249"/>
                  </a:cxn>
                  <a:cxn ang="0">
                    <a:pos x="716" y="138"/>
                  </a:cxn>
                  <a:cxn ang="0">
                    <a:pos x="182" y="0"/>
                  </a:cxn>
                  <a:cxn ang="0">
                    <a:pos x="17" y="180"/>
                  </a:cxn>
                </a:cxnLst>
                <a:rect l="0" t="0" r="r" b="b"/>
                <a:pathLst>
                  <a:path w="866" h="795">
                    <a:moveTo>
                      <a:pt x="17" y="180"/>
                    </a:moveTo>
                    <a:cubicBezTo>
                      <a:pt x="49" y="413"/>
                      <a:pt x="206" y="636"/>
                      <a:pt x="284" y="720"/>
                    </a:cubicBezTo>
                    <a:cubicBezTo>
                      <a:pt x="359" y="795"/>
                      <a:pt x="422" y="771"/>
                      <a:pt x="380" y="687"/>
                    </a:cubicBezTo>
                    <a:cubicBezTo>
                      <a:pt x="284" y="378"/>
                      <a:pt x="197" y="183"/>
                      <a:pt x="647" y="249"/>
                    </a:cubicBezTo>
                    <a:cubicBezTo>
                      <a:pt x="866" y="276"/>
                      <a:pt x="791" y="175"/>
                      <a:pt x="716" y="138"/>
                    </a:cubicBezTo>
                    <a:cubicBezTo>
                      <a:pt x="575" y="63"/>
                      <a:pt x="317" y="6"/>
                      <a:pt x="182" y="0"/>
                    </a:cubicBezTo>
                    <a:cubicBezTo>
                      <a:pt x="95" y="0"/>
                      <a:pt x="0" y="32"/>
                      <a:pt x="17" y="180"/>
                    </a:cubicBezTo>
                    <a:close/>
                  </a:path>
                </a:pathLst>
              </a:custGeom>
              <a:noFill/>
              <a:ln w="12700" cmpd="sng">
                <a:solidFill>
                  <a:schemeClr val="bg2"/>
                </a:solidFill>
                <a:round/>
                <a:headEnd/>
                <a:tailEnd/>
              </a:ln>
              <a:effectLst/>
            </p:spPr>
            <p:txBody>
              <a:bodyPr wrap="none" anchor="ctr"/>
              <a:lstStyle/>
              <a:p>
                <a:endParaRPr lang="en-IN"/>
              </a:p>
            </p:txBody>
          </p:sp>
          <p:sp>
            <p:nvSpPr>
              <p:cNvPr id="27661" name="Freeform 13"/>
              <p:cNvSpPr>
                <a:spLocks/>
              </p:cNvSpPr>
              <p:nvPr userDrawn="1"/>
            </p:nvSpPr>
            <p:spPr bwMode="hidden">
              <a:xfrm rot="16244410" flipH="1">
                <a:off x="3615" y="3751"/>
                <a:ext cx="535" cy="645"/>
              </a:xfrm>
              <a:custGeom>
                <a:avLst/>
                <a:gdLst/>
                <a:ahLst/>
                <a:cxnLst>
                  <a:cxn ang="0">
                    <a:pos x="462" y="423"/>
                  </a:cxn>
                  <a:cxn ang="0">
                    <a:pos x="144" y="612"/>
                  </a:cxn>
                  <a:cxn ang="0">
                    <a:pos x="87" y="558"/>
                  </a:cxn>
                  <a:cxn ang="0">
                    <a:pos x="162" y="117"/>
                  </a:cxn>
                  <a:cxn ang="0">
                    <a:pos x="210" y="39"/>
                  </a:cxn>
                  <a:cxn ang="0">
                    <a:pos x="441" y="243"/>
                  </a:cxn>
                  <a:cxn ang="0">
                    <a:pos x="462" y="423"/>
                  </a:cxn>
                </a:cxnLst>
                <a:rect l="0" t="0" r="r" b="b"/>
                <a:pathLst>
                  <a:path w="535" h="645">
                    <a:moveTo>
                      <a:pt x="462" y="423"/>
                    </a:moveTo>
                    <a:cubicBezTo>
                      <a:pt x="345" y="546"/>
                      <a:pt x="198" y="582"/>
                      <a:pt x="144" y="612"/>
                    </a:cubicBezTo>
                    <a:cubicBezTo>
                      <a:pt x="60" y="645"/>
                      <a:pt x="0" y="630"/>
                      <a:pt x="87" y="558"/>
                    </a:cubicBezTo>
                    <a:cubicBezTo>
                      <a:pt x="261" y="438"/>
                      <a:pt x="378" y="387"/>
                      <a:pt x="162" y="117"/>
                    </a:cubicBezTo>
                    <a:cubicBezTo>
                      <a:pt x="74" y="0"/>
                      <a:pt x="166" y="1"/>
                      <a:pt x="210" y="39"/>
                    </a:cubicBezTo>
                    <a:cubicBezTo>
                      <a:pt x="245" y="70"/>
                      <a:pt x="401" y="171"/>
                      <a:pt x="441" y="243"/>
                    </a:cubicBezTo>
                    <a:cubicBezTo>
                      <a:pt x="480" y="300"/>
                      <a:pt x="535" y="341"/>
                      <a:pt x="462" y="423"/>
                    </a:cubicBezTo>
                    <a:close/>
                  </a:path>
                </a:pathLst>
              </a:custGeom>
              <a:noFill/>
              <a:ln w="12700" cmpd="sng">
                <a:solidFill>
                  <a:schemeClr val="bg2"/>
                </a:solidFill>
                <a:round/>
                <a:headEnd/>
                <a:tailEnd/>
              </a:ln>
              <a:effectLst/>
            </p:spPr>
            <p:txBody>
              <a:bodyPr wrap="none" anchor="ctr"/>
              <a:lstStyle/>
              <a:p>
                <a:endParaRPr lang="en-IN"/>
              </a:p>
            </p:txBody>
          </p:sp>
          <p:sp>
            <p:nvSpPr>
              <p:cNvPr id="27662" name="Freeform 14"/>
              <p:cNvSpPr>
                <a:spLocks/>
              </p:cNvSpPr>
              <p:nvPr userDrawn="1"/>
            </p:nvSpPr>
            <p:spPr bwMode="hidden">
              <a:xfrm rot="6018034">
                <a:off x="1966" y="3575"/>
                <a:ext cx="802" cy="706"/>
              </a:xfrm>
              <a:custGeom>
                <a:avLst/>
                <a:gdLst/>
                <a:ahLst/>
                <a:cxnLst>
                  <a:cxn ang="0">
                    <a:pos x="742" y="110"/>
                  </a:cxn>
                  <a:cxn ang="0">
                    <a:pos x="958" y="572"/>
                  </a:cxn>
                  <a:cxn ang="0">
                    <a:pos x="847" y="638"/>
                  </a:cxn>
                  <a:cxn ang="0">
                    <a:pos x="202" y="269"/>
                  </a:cxn>
                  <a:cxn ang="0">
                    <a:pos x="163" y="173"/>
                  </a:cxn>
                  <a:cxn ang="0">
                    <a:pos x="481" y="35"/>
                  </a:cxn>
                  <a:cxn ang="0">
                    <a:pos x="742" y="110"/>
                  </a:cxn>
                </a:cxnLst>
                <a:rect l="0" t="0" r="r" b="b"/>
                <a:pathLst>
                  <a:path w="987" h="743">
                    <a:moveTo>
                      <a:pt x="742" y="110"/>
                    </a:moveTo>
                    <a:cubicBezTo>
                      <a:pt x="853" y="270"/>
                      <a:pt x="941" y="491"/>
                      <a:pt x="958" y="572"/>
                    </a:cubicBezTo>
                    <a:cubicBezTo>
                      <a:pt x="987" y="692"/>
                      <a:pt x="912" y="743"/>
                      <a:pt x="847" y="638"/>
                    </a:cubicBezTo>
                    <a:cubicBezTo>
                      <a:pt x="523" y="89"/>
                      <a:pt x="364" y="254"/>
                      <a:pt x="202" y="269"/>
                    </a:cubicBezTo>
                    <a:cubicBezTo>
                      <a:pt x="0" y="325"/>
                      <a:pt x="89" y="207"/>
                      <a:pt x="163" y="173"/>
                    </a:cubicBezTo>
                    <a:cubicBezTo>
                      <a:pt x="222" y="145"/>
                      <a:pt x="366" y="53"/>
                      <a:pt x="481" y="35"/>
                    </a:cubicBezTo>
                    <a:cubicBezTo>
                      <a:pt x="576" y="12"/>
                      <a:pt x="680" y="0"/>
                      <a:pt x="742" y="110"/>
                    </a:cubicBezTo>
                    <a:close/>
                  </a:path>
                </a:pathLst>
              </a:custGeom>
              <a:noFill/>
              <a:ln w="12700" cmpd="sng">
                <a:solidFill>
                  <a:schemeClr val="accent2"/>
                </a:solidFill>
                <a:round/>
                <a:headEnd/>
                <a:tailEnd/>
              </a:ln>
              <a:effectLst/>
            </p:spPr>
            <p:txBody>
              <a:bodyPr wrap="none" anchor="ctr"/>
              <a:lstStyle/>
              <a:p>
                <a:endParaRPr lang="en-IN"/>
              </a:p>
            </p:txBody>
          </p:sp>
          <p:sp>
            <p:nvSpPr>
              <p:cNvPr id="27663" name="Freeform 15"/>
              <p:cNvSpPr>
                <a:spLocks/>
              </p:cNvSpPr>
              <p:nvPr userDrawn="1"/>
            </p:nvSpPr>
            <p:spPr bwMode="hidden">
              <a:xfrm rot="6284068">
                <a:off x="3400" y="3066"/>
                <a:ext cx="640" cy="797"/>
              </a:xfrm>
              <a:custGeom>
                <a:avLst/>
                <a:gdLst/>
                <a:ahLst/>
                <a:cxnLst>
                  <a:cxn ang="0">
                    <a:pos x="600" y="216"/>
                  </a:cxn>
                  <a:cxn ang="0">
                    <a:pos x="598" y="658"/>
                  </a:cxn>
                  <a:cxn ang="0">
                    <a:pos x="507" y="691"/>
                  </a:cxn>
                  <a:cxn ang="0">
                    <a:pos x="147" y="354"/>
                  </a:cxn>
                  <a:cxn ang="0">
                    <a:pos x="84" y="249"/>
                  </a:cxn>
                  <a:cxn ang="0">
                    <a:pos x="423" y="96"/>
                  </a:cxn>
                  <a:cxn ang="0">
                    <a:pos x="600" y="216"/>
                  </a:cxn>
                </a:cxnLst>
                <a:rect l="0" t="0" r="r" b="b"/>
                <a:pathLst>
                  <a:path w="640" h="797">
                    <a:moveTo>
                      <a:pt x="600" y="216"/>
                    </a:moveTo>
                    <a:cubicBezTo>
                      <a:pt x="640" y="379"/>
                      <a:pt x="604" y="584"/>
                      <a:pt x="598" y="658"/>
                    </a:cubicBezTo>
                    <a:cubicBezTo>
                      <a:pt x="592" y="766"/>
                      <a:pt x="528" y="797"/>
                      <a:pt x="507" y="691"/>
                    </a:cubicBezTo>
                    <a:cubicBezTo>
                      <a:pt x="495" y="276"/>
                      <a:pt x="255" y="360"/>
                      <a:pt x="147" y="354"/>
                    </a:cubicBezTo>
                    <a:cubicBezTo>
                      <a:pt x="0" y="350"/>
                      <a:pt x="18" y="294"/>
                      <a:pt x="84" y="249"/>
                    </a:cubicBezTo>
                    <a:cubicBezTo>
                      <a:pt x="147" y="204"/>
                      <a:pt x="339" y="108"/>
                      <a:pt x="423" y="96"/>
                    </a:cubicBezTo>
                    <a:cubicBezTo>
                      <a:pt x="477" y="81"/>
                      <a:pt x="585" y="0"/>
                      <a:pt x="600" y="216"/>
                    </a:cubicBezTo>
                    <a:close/>
                  </a:path>
                </a:pathLst>
              </a:custGeom>
              <a:noFill/>
              <a:ln w="12700" cmpd="sng">
                <a:solidFill>
                  <a:schemeClr val="accent2"/>
                </a:solidFill>
                <a:round/>
                <a:headEnd/>
                <a:tailEnd/>
              </a:ln>
              <a:effectLst/>
            </p:spPr>
            <p:txBody>
              <a:bodyPr wrap="none" anchor="ctr"/>
              <a:lstStyle/>
              <a:p>
                <a:endParaRPr lang="en-IN"/>
              </a:p>
            </p:txBody>
          </p:sp>
          <p:sp>
            <p:nvSpPr>
              <p:cNvPr id="27664" name="Freeform 16"/>
              <p:cNvSpPr>
                <a:spLocks/>
              </p:cNvSpPr>
              <p:nvPr userDrawn="1"/>
            </p:nvSpPr>
            <p:spPr bwMode="hidden">
              <a:xfrm rot="19272242" flipV="1">
                <a:off x="3188" y="2264"/>
                <a:ext cx="640" cy="797"/>
              </a:xfrm>
              <a:custGeom>
                <a:avLst/>
                <a:gdLst/>
                <a:ahLst/>
                <a:cxnLst>
                  <a:cxn ang="0">
                    <a:pos x="600" y="216"/>
                  </a:cxn>
                  <a:cxn ang="0">
                    <a:pos x="598" y="658"/>
                  </a:cxn>
                  <a:cxn ang="0">
                    <a:pos x="507" y="691"/>
                  </a:cxn>
                  <a:cxn ang="0">
                    <a:pos x="147" y="354"/>
                  </a:cxn>
                  <a:cxn ang="0">
                    <a:pos x="84" y="249"/>
                  </a:cxn>
                  <a:cxn ang="0">
                    <a:pos x="423" y="96"/>
                  </a:cxn>
                  <a:cxn ang="0">
                    <a:pos x="600" y="216"/>
                  </a:cxn>
                </a:cxnLst>
                <a:rect l="0" t="0" r="r" b="b"/>
                <a:pathLst>
                  <a:path w="640" h="797">
                    <a:moveTo>
                      <a:pt x="600" y="216"/>
                    </a:moveTo>
                    <a:cubicBezTo>
                      <a:pt x="640" y="379"/>
                      <a:pt x="604" y="584"/>
                      <a:pt x="598" y="658"/>
                    </a:cubicBezTo>
                    <a:cubicBezTo>
                      <a:pt x="592" y="766"/>
                      <a:pt x="528" y="797"/>
                      <a:pt x="507" y="691"/>
                    </a:cubicBezTo>
                    <a:cubicBezTo>
                      <a:pt x="495" y="276"/>
                      <a:pt x="255" y="360"/>
                      <a:pt x="147" y="354"/>
                    </a:cubicBezTo>
                    <a:cubicBezTo>
                      <a:pt x="0" y="350"/>
                      <a:pt x="18" y="294"/>
                      <a:pt x="84" y="249"/>
                    </a:cubicBezTo>
                    <a:cubicBezTo>
                      <a:pt x="147" y="204"/>
                      <a:pt x="339" y="108"/>
                      <a:pt x="423" y="96"/>
                    </a:cubicBezTo>
                    <a:cubicBezTo>
                      <a:pt x="477" y="81"/>
                      <a:pt x="585" y="0"/>
                      <a:pt x="600" y="216"/>
                    </a:cubicBezTo>
                    <a:close/>
                  </a:path>
                </a:pathLst>
              </a:custGeom>
              <a:noFill/>
              <a:ln w="12700" cmpd="sng">
                <a:solidFill>
                  <a:schemeClr val="accent2"/>
                </a:solidFill>
                <a:round/>
                <a:headEnd/>
                <a:tailEnd/>
              </a:ln>
              <a:effectLst/>
            </p:spPr>
            <p:txBody>
              <a:bodyPr wrap="none" anchor="ctr"/>
              <a:lstStyle/>
              <a:p>
                <a:endParaRPr lang="en-IN"/>
              </a:p>
            </p:txBody>
          </p:sp>
          <p:sp>
            <p:nvSpPr>
              <p:cNvPr id="27665" name="Freeform 17"/>
              <p:cNvSpPr>
                <a:spLocks/>
              </p:cNvSpPr>
              <p:nvPr userDrawn="1"/>
            </p:nvSpPr>
            <p:spPr bwMode="hidden">
              <a:xfrm rot="563450" flipH="1">
                <a:off x="1796" y="2358"/>
                <a:ext cx="535" cy="645"/>
              </a:xfrm>
              <a:custGeom>
                <a:avLst/>
                <a:gdLst/>
                <a:ahLst/>
                <a:cxnLst>
                  <a:cxn ang="0">
                    <a:pos x="462" y="423"/>
                  </a:cxn>
                  <a:cxn ang="0">
                    <a:pos x="144" y="612"/>
                  </a:cxn>
                  <a:cxn ang="0">
                    <a:pos x="87" y="558"/>
                  </a:cxn>
                  <a:cxn ang="0">
                    <a:pos x="162" y="117"/>
                  </a:cxn>
                  <a:cxn ang="0">
                    <a:pos x="210" y="39"/>
                  </a:cxn>
                  <a:cxn ang="0">
                    <a:pos x="441" y="243"/>
                  </a:cxn>
                  <a:cxn ang="0">
                    <a:pos x="462" y="423"/>
                  </a:cxn>
                </a:cxnLst>
                <a:rect l="0" t="0" r="r" b="b"/>
                <a:pathLst>
                  <a:path w="535" h="645">
                    <a:moveTo>
                      <a:pt x="462" y="423"/>
                    </a:moveTo>
                    <a:cubicBezTo>
                      <a:pt x="345" y="546"/>
                      <a:pt x="198" y="582"/>
                      <a:pt x="144" y="612"/>
                    </a:cubicBezTo>
                    <a:cubicBezTo>
                      <a:pt x="60" y="645"/>
                      <a:pt x="0" y="630"/>
                      <a:pt x="87" y="558"/>
                    </a:cubicBezTo>
                    <a:cubicBezTo>
                      <a:pt x="261" y="438"/>
                      <a:pt x="378" y="387"/>
                      <a:pt x="162" y="117"/>
                    </a:cubicBezTo>
                    <a:cubicBezTo>
                      <a:pt x="74" y="0"/>
                      <a:pt x="166" y="1"/>
                      <a:pt x="210" y="39"/>
                    </a:cubicBezTo>
                    <a:cubicBezTo>
                      <a:pt x="245" y="70"/>
                      <a:pt x="401" y="171"/>
                      <a:pt x="441" y="243"/>
                    </a:cubicBezTo>
                    <a:cubicBezTo>
                      <a:pt x="480" y="300"/>
                      <a:pt x="535" y="341"/>
                      <a:pt x="462" y="423"/>
                    </a:cubicBezTo>
                    <a:close/>
                  </a:path>
                </a:pathLst>
              </a:custGeom>
              <a:noFill/>
              <a:ln w="12700" cmpd="sng">
                <a:solidFill>
                  <a:schemeClr val="accent2"/>
                </a:solidFill>
                <a:round/>
                <a:headEnd/>
                <a:tailEnd/>
              </a:ln>
              <a:effectLst/>
            </p:spPr>
            <p:txBody>
              <a:bodyPr wrap="none" anchor="ctr"/>
              <a:lstStyle/>
              <a:p>
                <a:endParaRPr lang="en-IN"/>
              </a:p>
            </p:txBody>
          </p:sp>
          <p:sp>
            <p:nvSpPr>
              <p:cNvPr id="27666" name="Freeform 18"/>
              <p:cNvSpPr>
                <a:spLocks/>
              </p:cNvSpPr>
              <p:nvPr userDrawn="1"/>
            </p:nvSpPr>
            <p:spPr bwMode="hidden">
              <a:xfrm>
                <a:off x="1227" y="2730"/>
                <a:ext cx="687" cy="609"/>
              </a:xfrm>
              <a:custGeom>
                <a:avLst/>
                <a:gdLst/>
                <a:ahLst/>
                <a:cxnLst>
                  <a:cxn ang="0">
                    <a:pos x="144" y="45"/>
                  </a:cxn>
                  <a:cxn ang="0">
                    <a:pos x="546" y="9"/>
                  </a:cxn>
                  <a:cxn ang="0">
                    <a:pos x="582" y="99"/>
                  </a:cxn>
                  <a:cxn ang="0">
                    <a:pos x="123" y="462"/>
                  </a:cxn>
                  <a:cxn ang="0">
                    <a:pos x="27" y="438"/>
                  </a:cxn>
                  <a:cxn ang="0">
                    <a:pos x="12" y="210"/>
                  </a:cxn>
                  <a:cxn ang="0">
                    <a:pos x="144" y="45"/>
                  </a:cxn>
                </a:cxnLst>
                <a:rect l="0" t="0" r="r" b="b"/>
                <a:pathLst>
                  <a:path w="687" h="609">
                    <a:moveTo>
                      <a:pt x="144" y="45"/>
                    </a:moveTo>
                    <a:cubicBezTo>
                      <a:pt x="306" y="0"/>
                      <a:pt x="472" y="5"/>
                      <a:pt x="546" y="9"/>
                    </a:cubicBezTo>
                    <a:cubicBezTo>
                      <a:pt x="654" y="12"/>
                      <a:pt x="687" y="75"/>
                      <a:pt x="582" y="99"/>
                    </a:cubicBezTo>
                    <a:cubicBezTo>
                      <a:pt x="81" y="144"/>
                      <a:pt x="162" y="423"/>
                      <a:pt x="123" y="462"/>
                    </a:cubicBezTo>
                    <a:cubicBezTo>
                      <a:pt x="123" y="609"/>
                      <a:pt x="39" y="495"/>
                      <a:pt x="27" y="438"/>
                    </a:cubicBezTo>
                    <a:cubicBezTo>
                      <a:pt x="18" y="393"/>
                      <a:pt x="0" y="291"/>
                      <a:pt x="12" y="210"/>
                    </a:cubicBezTo>
                    <a:cubicBezTo>
                      <a:pt x="15" y="141"/>
                      <a:pt x="36" y="66"/>
                      <a:pt x="144" y="45"/>
                    </a:cubicBezTo>
                    <a:close/>
                  </a:path>
                </a:pathLst>
              </a:custGeom>
              <a:noFill/>
              <a:ln w="12700" cmpd="sng">
                <a:solidFill>
                  <a:schemeClr val="tx2"/>
                </a:solidFill>
                <a:round/>
                <a:headEnd/>
                <a:tailEnd/>
              </a:ln>
              <a:effectLst/>
            </p:spPr>
            <p:txBody>
              <a:bodyPr wrap="none" anchor="ctr"/>
              <a:lstStyle/>
              <a:p>
                <a:endParaRPr lang="en-IN"/>
              </a:p>
            </p:txBody>
          </p:sp>
          <p:sp>
            <p:nvSpPr>
              <p:cNvPr id="27667" name="Freeform 19"/>
              <p:cNvSpPr>
                <a:spLocks/>
              </p:cNvSpPr>
              <p:nvPr userDrawn="1"/>
            </p:nvSpPr>
            <p:spPr bwMode="hidden">
              <a:xfrm>
                <a:off x="113" y="2578"/>
                <a:ext cx="987" cy="743"/>
              </a:xfrm>
              <a:custGeom>
                <a:avLst/>
                <a:gdLst/>
                <a:ahLst/>
                <a:cxnLst>
                  <a:cxn ang="0">
                    <a:pos x="742" y="110"/>
                  </a:cxn>
                  <a:cxn ang="0">
                    <a:pos x="958" y="572"/>
                  </a:cxn>
                  <a:cxn ang="0">
                    <a:pos x="847" y="638"/>
                  </a:cxn>
                  <a:cxn ang="0">
                    <a:pos x="202" y="269"/>
                  </a:cxn>
                  <a:cxn ang="0">
                    <a:pos x="163" y="173"/>
                  </a:cxn>
                  <a:cxn ang="0">
                    <a:pos x="481" y="35"/>
                  </a:cxn>
                  <a:cxn ang="0">
                    <a:pos x="742" y="110"/>
                  </a:cxn>
                </a:cxnLst>
                <a:rect l="0" t="0" r="r" b="b"/>
                <a:pathLst>
                  <a:path w="987" h="743">
                    <a:moveTo>
                      <a:pt x="742" y="110"/>
                    </a:moveTo>
                    <a:cubicBezTo>
                      <a:pt x="853" y="270"/>
                      <a:pt x="941" y="491"/>
                      <a:pt x="958" y="572"/>
                    </a:cubicBezTo>
                    <a:cubicBezTo>
                      <a:pt x="987" y="692"/>
                      <a:pt x="912" y="743"/>
                      <a:pt x="847" y="638"/>
                    </a:cubicBezTo>
                    <a:cubicBezTo>
                      <a:pt x="523" y="89"/>
                      <a:pt x="364" y="254"/>
                      <a:pt x="202" y="269"/>
                    </a:cubicBezTo>
                    <a:cubicBezTo>
                      <a:pt x="0" y="325"/>
                      <a:pt x="89" y="207"/>
                      <a:pt x="163" y="173"/>
                    </a:cubicBezTo>
                    <a:cubicBezTo>
                      <a:pt x="222" y="145"/>
                      <a:pt x="366" y="53"/>
                      <a:pt x="481" y="35"/>
                    </a:cubicBezTo>
                    <a:cubicBezTo>
                      <a:pt x="576" y="12"/>
                      <a:pt x="680" y="0"/>
                      <a:pt x="742" y="110"/>
                    </a:cubicBezTo>
                    <a:close/>
                  </a:path>
                </a:pathLst>
              </a:custGeom>
              <a:noFill/>
              <a:ln w="12700" cmpd="sng">
                <a:solidFill>
                  <a:schemeClr val="tx2"/>
                </a:solidFill>
                <a:round/>
                <a:headEnd/>
                <a:tailEnd/>
              </a:ln>
              <a:effectLst/>
            </p:spPr>
            <p:txBody>
              <a:bodyPr wrap="none" anchor="ctr"/>
              <a:lstStyle/>
              <a:p>
                <a:endParaRPr lang="en-IN"/>
              </a:p>
            </p:txBody>
          </p:sp>
          <p:sp>
            <p:nvSpPr>
              <p:cNvPr id="27668" name="Freeform 20"/>
              <p:cNvSpPr>
                <a:spLocks/>
              </p:cNvSpPr>
              <p:nvPr userDrawn="1"/>
            </p:nvSpPr>
            <p:spPr bwMode="hidden">
              <a:xfrm>
                <a:off x="153" y="3003"/>
                <a:ext cx="650" cy="648"/>
              </a:xfrm>
              <a:custGeom>
                <a:avLst/>
                <a:gdLst/>
                <a:ahLst/>
                <a:cxnLst>
                  <a:cxn ang="0">
                    <a:pos x="468" y="114"/>
                  </a:cxn>
                  <a:cxn ang="0">
                    <a:pos x="621" y="453"/>
                  </a:cxn>
                  <a:cxn ang="0">
                    <a:pos x="522" y="495"/>
                  </a:cxn>
                  <a:cxn ang="0">
                    <a:pos x="105" y="519"/>
                  </a:cxn>
                  <a:cxn ang="0">
                    <a:pos x="30" y="450"/>
                  </a:cxn>
                  <a:cxn ang="0">
                    <a:pos x="231" y="84"/>
                  </a:cxn>
                  <a:cxn ang="0">
                    <a:pos x="468" y="114"/>
                  </a:cxn>
                </a:cxnLst>
                <a:rect l="0" t="0" r="r" b="b"/>
                <a:pathLst>
                  <a:path w="650" h="648">
                    <a:moveTo>
                      <a:pt x="468" y="114"/>
                    </a:moveTo>
                    <a:cubicBezTo>
                      <a:pt x="579" y="274"/>
                      <a:pt x="604" y="372"/>
                      <a:pt x="621" y="453"/>
                    </a:cubicBezTo>
                    <a:cubicBezTo>
                      <a:pt x="650" y="573"/>
                      <a:pt x="587" y="600"/>
                      <a:pt x="522" y="495"/>
                    </a:cubicBezTo>
                    <a:cubicBezTo>
                      <a:pt x="330" y="99"/>
                      <a:pt x="171" y="417"/>
                      <a:pt x="105" y="519"/>
                    </a:cubicBezTo>
                    <a:cubicBezTo>
                      <a:pt x="51" y="648"/>
                      <a:pt x="0" y="525"/>
                      <a:pt x="30" y="450"/>
                    </a:cubicBezTo>
                    <a:cubicBezTo>
                      <a:pt x="39" y="381"/>
                      <a:pt x="132" y="180"/>
                      <a:pt x="231" y="84"/>
                    </a:cubicBezTo>
                    <a:cubicBezTo>
                      <a:pt x="321" y="0"/>
                      <a:pt x="406" y="4"/>
                      <a:pt x="468" y="114"/>
                    </a:cubicBezTo>
                    <a:close/>
                  </a:path>
                </a:pathLst>
              </a:custGeom>
              <a:noFill/>
              <a:ln w="12700" cmpd="sng">
                <a:solidFill>
                  <a:schemeClr val="tx2"/>
                </a:solidFill>
                <a:round/>
                <a:headEnd/>
                <a:tailEnd/>
              </a:ln>
              <a:effectLst/>
            </p:spPr>
            <p:txBody>
              <a:bodyPr wrap="none" anchor="ctr"/>
              <a:lstStyle/>
              <a:p>
                <a:endParaRPr lang="en-IN"/>
              </a:p>
            </p:txBody>
          </p:sp>
          <p:sp>
            <p:nvSpPr>
              <p:cNvPr id="27669" name="Freeform 21"/>
              <p:cNvSpPr>
                <a:spLocks/>
              </p:cNvSpPr>
              <p:nvPr userDrawn="1"/>
            </p:nvSpPr>
            <p:spPr bwMode="hidden">
              <a:xfrm rot="-2130091">
                <a:off x="738" y="3742"/>
                <a:ext cx="640" cy="797"/>
              </a:xfrm>
              <a:custGeom>
                <a:avLst/>
                <a:gdLst/>
                <a:ahLst/>
                <a:cxnLst>
                  <a:cxn ang="0">
                    <a:pos x="600" y="216"/>
                  </a:cxn>
                  <a:cxn ang="0">
                    <a:pos x="598" y="658"/>
                  </a:cxn>
                  <a:cxn ang="0">
                    <a:pos x="507" y="691"/>
                  </a:cxn>
                  <a:cxn ang="0">
                    <a:pos x="147" y="354"/>
                  </a:cxn>
                  <a:cxn ang="0">
                    <a:pos x="84" y="249"/>
                  </a:cxn>
                  <a:cxn ang="0">
                    <a:pos x="423" y="96"/>
                  </a:cxn>
                  <a:cxn ang="0">
                    <a:pos x="600" y="216"/>
                  </a:cxn>
                </a:cxnLst>
                <a:rect l="0" t="0" r="r" b="b"/>
                <a:pathLst>
                  <a:path w="640" h="797">
                    <a:moveTo>
                      <a:pt x="600" y="216"/>
                    </a:moveTo>
                    <a:cubicBezTo>
                      <a:pt x="640" y="379"/>
                      <a:pt x="604" y="584"/>
                      <a:pt x="598" y="658"/>
                    </a:cubicBezTo>
                    <a:cubicBezTo>
                      <a:pt x="592" y="766"/>
                      <a:pt x="528" y="797"/>
                      <a:pt x="507" y="691"/>
                    </a:cubicBezTo>
                    <a:cubicBezTo>
                      <a:pt x="495" y="276"/>
                      <a:pt x="255" y="360"/>
                      <a:pt x="147" y="354"/>
                    </a:cubicBezTo>
                    <a:cubicBezTo>
                      <a:pt x="0" y="350"/>
                      <a:pt x="18" y="294"/>
                      <a:pt x="84" y="249"/>
                    </a:cubicBezTo>
                    <a:cubicBezTo>
                      <a:pt x="147" y="204"/>
                      <a:pt x="339" y="108"/>
                      <a:pt x="423" y="96"/>
                    </a:cubicBezTo>
                    <a:cubicBezTo>
                      <a:pt x="477" y="81"/>
                      <a:pt x="585" y="0"/>
                      <a:pt x="600" y="216"/>
                    </a:cubicBezTo>
                    <a:close/>
                  </a:path>
                </a:pathLst>
              </a:custGeom>
              <a:noFill/>
              <a:ln w="12700" cmpd="sng">
                <a:solidFill>
                  <a:schemeClr val="tx2"/>
                </a:solidFill>
                <a:round/>
                <a:headEnd/>
                <a:tailEnd/>
              </a:ln>
              <a:effectLst/>
            </p:spPr>
            <p:txBody>
              <a:bodyPr wrap="none" anchor="ctr"/>
              <a:lstStyle/>
              <a:p>
                <a:endParaRPr lang="en-IN"/>
              </a:p>
            </p:txBody>
          </p:sp>
          <p:sp>
            <p:nvSpPr>
              <p:cNvPr id="27670" name="Freeform 22"/>
              <p:cNvSpPr>
                <a:spLocks/>
              </p:cNvSpPr>
              <p:nvPr userDrawn="1"/>
            </p:nvSpPr>
            <p:spPr bwMode="hidden">
              <a:xfrm>
                <a:off x="1821" y="1954"/>
                <a:ext cx="535" cy="645"/>
              </a:xfrm>
              <a:custGeom>
                <a:avLst/>
                <a:gdLst/>
                <a:ahLst/>
                <a:cxnLst>
                  <a:cxn ang="0">
                    <a:pos x="462" y="423"/>
                  </a:cxn>
                  <a:cxn ang="0">
                    <a:pos x="144" y="612"/>
                  </a:cxn>
                  <a:cxn ang="0">
                    <a:pos x="87" y="558"/>
                  </a:cxn>
                  <a:cxn ang="0">
                    <a:pos x="162" y="117"/>
                  </a:cxn>
                  <a:cxn ang="0">
                    <a:pos x="210" y="39"/>
                  </a:cxn>
                  <a:cxn ang="0">
                    <a:pos x="441" y="243"/>
                  </a:cxn>
                  <a:cxn ang="0">
                    <a:pos x="462" y="423"/>
                  </a:cxn>
                </a:cxnLst>
                <a:rect l="0" t="0" r="r" b="b"/>
                <a:pathLst>
                  <a:path w="535" h="645">
                    <a:moveTo>
                      <a:pt x="462" y="423"/>
                    </a:moveTo>
                    <a:cubicBezTo>
                      <a:pt x="345" y="546"/>
                      <a:pt x="198" y="582"/>
                      <a:pt x="144" y="612"/>
                    </a:cubicBezTo>
                    <a:cubicBezTo>
                      <a:pt x="60" y="645"/>
                      <a:pt x="0" y="630"/>
                      <a:pt x="87" y="558"/>
                    </a:cubicBezTo>
                    <a:cubicBezTo>
                      <a:pt x="261" y="438"/>
                      <a:pt x="378" y="387"/>
                      <a:pt x="162" y="117"/>
                    </a:cubicBezTo>
                    <a:cubicBezTo>
                      <a:pt x="74" y="0"/>
                      <a:pt x="166" y="1"/>
                      <a:pt x="210" y="39"/>
                    </a:cubicBezTo>
                    <a:cubicBezTo>
                      <a:pt x="245" y="70"/>
                      <a:pt x="401" y="171"/>
                      <a:pt x="441" y="243"/>
                    </a:cubicBezTo>
                    <a:cubicBezTo>
                      <a:pt x="480" y="300"/>
                      <a:pt x="535" y="341"/>
                      <a:pt x="462" y="423"/>
                    </a:cubicBezTo>
                    <a:close/>
                  </a:path>
                </a:pathLst>
              </a:custGeom>
              <a:noFill/>
              <a:ln w="12700" cmpd="sng">
                <a:solidFill>
                  <a:schemeClr val="tx2"/>
                </a:solidFill>
                <a:round/>
                <a:headEnd/>
                <a:tailEnd/>
              </a:ln>
              <a:effectLst/>
            </p:spPr>
            <p:txBody>
              <a:bodyPr wrap="none" anchor="ctr"/>
              <a:lstStyle/>
              <a:p>
                <a:endParaRPr lang="en-IN"/>
              </a:p>
            </p:txBody>
          </p:sp>
          <p:sp>
            <p:nvSpPr>
              <p:cNvPr id="27671" name="Freeform 23"/>
              <p:cNvSpPr>
                <a:spLocks/>
              </p:cNvSpPr>
              <p:nvPr userDrawn="1"/>
            </p:nvSpPr>
            <p:spPr bwMode="hidden">
              <a:xfrm>
                <a:off x="1002" y="2055"/>
                <a:ext cx="687" cy="609"/>
              </a:xfrm>
              <a:custGeom>
                <a:avLst/>
                <a:gdLst/>
                <a:ahLst/>
                <a:cxnLst>
                  <a:cxn ang="0">
                    <a:pos x="144" y="45"/>
                  </a:cxn>
                  <a:cxn ang="0">
                    <a:pos x="546" y="9"/>
                  </a:cxn>
                  <a:cxn ang="0">
                    <a:pos x="582" y="99"/>
                  </a:cxn>
                  <a:cxn ang="0">
                    <a:pos x="123" y="462"/>
                  </a:cxn>
                  <a:cxn ang="0">
                    <a:pos x="27" y="438"/>
                  </a:cxn>
                  <a:cxn ang="0">
                    <a:pos x="12" y="210"/>
                  </a:cxn>
                  <a:cxn ang="0">
                    <a:pos x="144" y="45"/>
                  </a:cxn>
                </a:cxnLst>
                <a:rect l="0" t="0" r="r" b="b"/>
                <a:pathLst>
                  <a:path w="687" h="609">
                    <a:moveTo>
                      <a:pt x="144" y="45"/>
                    </a:moveTo>
                    <a:cubicBezTo>
                      <a:pt x="306" y="0"/>
                      <a:pt x="472" y="5"/>
                      <a:pt x="546" y="9"/>
                    </a:cubicBezTo>
                    <a:cubicBezTo>
                      <a:pt x="654" y="12"/>
                      <a:pt x="687" y="75"/>
                      <a:pt x="582" y="99"/>
                    </a:cubicBezTo>
                    <a:cubicBezTo>
                      <a:pt x="81" y="144"/>
                      <a:pt x="162" y="423"/>
                      <a:pt x="123" y="462"/>
                    </a:cubicBezTo>
                    <a:cubicBezTo>
                      <a:pt x="123" y="609"/>
                      <a:pt x="39" y="495"/>
                      <a:pt x="27" y="438"/>
                    </a:cubicBezTo>
                    <a:cubicBezTo>
                      <a:pt x="18" y="393"/>
                      <a:pt x="0" y="291"/>
                      <a:pt x="12" y="210"/>
                    </a:cubicBezTo>
                    <a:cubicBezTo>
                      <a:pt x="15" y="141"/>
                      <a:pt x="36" y="66"/>
                      <a:pt x="144" y="45"/>
                    </a:cubicBezTo>
                    <a:close/>
                  </a:path>
                </a:pathLst>
              </a:custGeom>
              <a:noFill/>
              <a:ln w="12700" cmpd="sng">
                <a:solidFill>
                  <a:schemeClr val="bg2"/>
                </a:solidFill>
                <a:round/>
                <a:headEnd/>
                <a:tailEnd/>
              </a:ln>
              <a:effectLst/>
            </p:spPr>
            <p:txBody>
              <a:bodyPr wrap="none" anchor="ctr"/>
              <a:lstStyle/>
              <a:p>
                <a:endParaRPr lang="en-IN"/>
              </a:p>
            </p:txBody>
          </p:sp>
          <p:sp>
            <p:nvSpPr>
              <p:cNvPr id="27672" name="Freeform 24"/>
              <p:cNvSpPr>
                <a:spLocks/>
              </p:cNvSpPr>
              <p:nvPr userDrawn="1"/>
            </p:nvSpPr>
            <p:spPr bwMode="hidden">
              <a:xfrm rot="3318475">
                <a:off x="-73" y="2006"/>
                <a:ext cx="640" cy="797"/>
              </a:xfrm>
              <a:custGeom>
                <a:avLst/>
                <a:gdLst/>
                <a:ahLst/>
                <a:cxnLst>
                  <a:cxn ang="0">
                    <a:pos x="600" y="216"/>
                  </a:cxn>
                  <a:cxn ang="0">
                    <a:pos x="598" y="658"/>
                  </a:cxn>
                  <a:cxn ang="0">
                    <a:pos x="507" y="691"/>
                  </a:cxn>
                  <a:cxn ang="0">
                    <a:pos x="147" y="354"/>
                  </a:cxn>
                  <a:cxn ang="0">
                    <a:pos x="84" y="249"/>
                  </a:cxn>
                  <a:cxn ang="0">
                    <a:pos x="423" y="96"/>
                  </a:cxn>
                  <a:cxn ang="0">
                    <a:pos x="600" y="216"/>
                  </a:cxn>
                </a:cxnLst>
                <a:rect l="0" t="0" r="r" b="b"/>
                <a:pathLst>
                  <a:path w="640" h="797">
                    <a:moveTo>
                      <a:pt x="600" y="216"/>
                    </a:moveTo>
                    <a:cubicBezTo>
                      <a:pt x="640" y="379"/>
                      <a:pt x="604" y="584"/>
                      <a:pt x="598" y="658"/>
                    </a:cubicBezTo>
                    <a:cubicBezTo>
                      <a:pt x="592" y="766"/>
                      <a:pt x="528" y="797"/>
                      <a:pt x="507" y="691"/>
                    </a:cubicBezTo>
                    <a:cubicBezTo>
                      <a:pt x="495" y="276"/>
                      <a:pt x="255" y="360"/>
                      <a:pt x="147" y="354"/>
                    </a:cubicBezTo>
                    <a:cubicBezTo>
                      <a:pt x="0" y="350"/>
                      <a:pt x="18" y="294"/>
                      <a:pt x="84" y="249"/>
                    </a:cubicBezTo>
                    <a:cubicBezTo>
                      <a:pt x="147" y="204"/>
                      <a:pt x="339" y="108"/>
                      <a:pt x="423" y="96"/>
                    </a:cubicBezTo>
                    <a:cubicBezTo>
                      <a:pt x="477" y="81"/>
                      <a:pt x="585" y="0"/>
                      <a:pt x="600" y="216"/>
                    </a:cubicBezTo>
                    <a:close/>
                  </a:path>
                </a:pathLst>
              </a:custGeom>
              <a:noFill/>
              <a:ln w="12700" cmpd="sng">
                <a:solidFill>
                  <a:schemeClr val="bg2"/>
                </a:solidFill>
                <a:round/>
                <a:headEnd/>
                <a:tailEnd/>
              </a:ln>
              <a:effectLst/>
            </p:spPr>
            <p:txBody>
              <a:bodyPr wrap="none" anchor="ctr"/>
              <a:lstStyle/>
              <a:p>
                <a:endParaRPr lang="en-IN"/>
              </a:p>
            </p:txBody>
          </p:sp>
          <p:sp>
            <p:nvSpPr>
              <p:cNvPr id="27673" name="Freeform 25"/>
              <p:cNvSpPr>
                <a:spLocks/>
              </p:cNvSpPr>
              <p:nvPr userDrawn="1"/>
            </p:nvSpPr>
            <p:spPr bwMode="hidden">
              <a:xfrm rot="20976686" flipH="1">
                <a:off x="869" y="3374"/>
                <a:ext cx="535" cy="645"/>
              </a:xfrm>
              <a:custGeom>
                <a:avLst/>
                <a:gdLst/>
                <a:ahLst/>
                <a:cxnLst>
                  <a:cxn ang="0">
                    <a:pos x="462" y="423"/>
                  </a:cxn>
                  <a:cxn ang="0">
                    <a:pos x="144" y="612"/>
                  </a:cxn>
                  <a:cxn ang="0">
                    <a:pos x="87" y="558"/>
                  </a:cxn>
                  <a:cxn ang="0">
                    <a:pos x="162" y="117"/>
                  </a:cxn>
                  <a:cxn ang="0">
                    <a:pos x="210" y="39"/>
                  </a:cxn>
                  <a:cxn ang="0">
                    <a:pos x="441" y="243"/>
                  </a:cxn>
                  <a:cxn ang="0">
                    <a:pos x="462" y="423"/>
                  </a:cxn>
                </a:cxnLst>
                <a:rect l="0" t="0" r="r" b="b"/>
                <a:pathLst>
                  <a:path w="535" h="645">
                    <a:moveTo>
                      <a:pt x="462" y="423"/>
                    </a:moveTo>
                    <a:cubicBezTo>
                      <a:pt x="345" y="546"/>
                      <a:pt x="198" y="582"/>
                      <a:pt x="144" y="612"/>
                    </a:cubicBezTo>
                    <a:cubicBezTo>
                      <a:pt x="60" y="645"/>
                      <a:pt x="0" y="630"/>
                      <a:pt x="87" y="558"/>
                    </a:cubicBezTo>
                    <a:cubicBezTo>
                      <a:pt x="261" y="438"/>
                      <a:pt x="378" y="387"/>
                      <a:pt x="162" y="117"/>
                    </a:cubicBezTo>
                    <a:cubicBezTo>
                      <a:pt x="74" y="0"/>
                      <a:pt x="166" y="1"/>
                      <a:pt x="210" y="39"/>
                    </a:cubicBezTo>
                    <a:cubicBezTo>
                      <a:pt x="245" y="70"/>
                      <a:pt x="401" y="171"/>
                      <a:pt x="441" y="243"/>
                    </a:cubicBezTo>
                    <a:cubicBezTo>
                      <a:pt x="480" y="300"/>
                      <a:pt x="535" y="341"/>
                      <a:pt x="462" y="423"/>
                    </a:cubicBezTo>
                    <a:close/>
                  </a:path>
                </a:pathLst>
              </a:custGeom>
              <a:noFill/>
              <a:ln w="12700" cmpd="sng">
                <a:solidFill>
                  <a:schemeClr val="bg2"/>
                </a:solidFill>
                <a:round/>
                <a:headEnd/>
                <a:tailEnd/>
              </a:ln>
              <a:effectLst/>
            </p:spPr>
            <p:txBody>
              <a:bodyPr wrap="none" anchor="ctr"/>
              <a:lstStyle/>
              <a:p>
                <a:endParaRPr lang="en-IN"/>
              </a:p>
            </p:txBody>
          </p:sp>
          <p:sp>
            <p:nvSpPr>
              <p:cNvPr id="27674" name="Freeform 26"/>
              <p:cNvSpPr>
                <a:spLocks/>
              </p:cNvSpPr>
              <p:nvPr userDrawn="1"/>
            </p:nvSpPr>
            <p:spPr bwMode="hidden">
              <a:xfrm>
                <a:off x="-14" y="2956"/>
                <a:ext cx="866" cy="795"/>
              </a:xfrm>
              <a:custGeom>
                <a:avLst/>
                <a:gdLst/>
                <a:ahLst/>
                <a:cxnLst>
                  <a:cxn ang="0">
                    <a:pos x="17" y="180"/>
                  </a:cxn>
                  <a:cxn ang="0">
                    <a:pos x="284" y="720"/>
                  </a:cxn>
                  <a:cxn ang="0">
                    <a:pos x="380" y="687"/>
                  </a:cxn>
                  <a:cxn ang="0">
                    <a:pos x="647" y="249"/>
                  </a:cxn>
                  <a:cxn ang="0">
                    <a:pos x="716" y="138"/>
                  </a:cxn>
                  <a:cxn ang="0">
                    <a:pos x="182" y="0"/>
                  </a:cxn>
                  <a:cxn ang="0">
                    <a:pos x="17" y="180"/>
                  </a:cxn>
                </a:cxnLst>
                <a:rect l="0" t="0" r="r" b="b"/>
                <a:pathLst>
                  <a:path w="866" h="795">
                    <a:moveTo>
                      <a:pt x="17" y="180"/>
                    </a:moveTo>
                    <a:cubicBezTo>
                      <a:pt x="49" y="413"/>
                      <a:pt x="206" y="636"/>
                      <a:pt x="284" y="720"/>
                    </a:cubicBezTo>
                    <a:cubicBezTo>
                      <a:pt x="359" y="795"/>
                      <a:pt x="422" y="771"/>
                      <a:pt x="380" y="687"/>
                    </a:cubicBezTo>
                    <a:cubicBezTo>
                      <a:pt x="284" y="378"/>
                      <a:pt x="197" y="183"/>
                      <a:pt x="647" y="249"/>
                    </a:cubicBezTo>
                    <a:cubicBezTo>
                      <a:pt x="866" y="276"/>
                      <a:pt x="791" y="175"/>
                      <a:pt x="716" y="138"/>
                    </a:cubicBezTo>
                    <a:cubicBezTo>
                      <a:pt x="575" y="63"/>
                      <a:pt x="317" y="6"/>
                      <a:pt x="182" y="0"/>
                    </a:cubicBezTo>
                    <a:cubicBezTo>
                      <a:pt x="95" y="0"/>
                      <a:pt x="0" y="32"/>
                      <a:pt x="17" y="180"/>
                    </a:cubicBezTo>
                    <a:close/>
                  </a:path>
                </a:pathLst>
              </a:custGeom>
              <a:noFill/>
              <a:ln w="12700" cmpd="sng">
                <a:solidFill>
                  <a:schemeClr val="bg2"/>
                </a:solidFill>
                <a:round/>
                <a:headEnd/>
                <a:tailEnd/>
              </a:ln>
              <a:effectLst/>
            </p:spPr>
            <p:txBody>
              <a:bodyPr wrap="none" anchor="ctr"/>
              <a:lstStyle/>
              <a:p>
                <a:endParaRPr lang="en-IN"/>
              </a:p>
            </p:txBody>
          </p:sp>
          <p:sp>
            <p:nvSpPr>
              <p:cNvPr id="27675" name="Freeform 27"/>
              <p:cNvSpPr>
                <a:spLocks/>
              </p:cNvSpPr>
              <p:nvPr userDrawn="1"/>
            </p:nvSpPr>
            <p:spPr bwMode="hidden">
              <a:xfrm rot="16244410" flipH="1">
                <a:off x="1516" y="3727"/>
                <a:ext cx="535" cy="645"/>
              </a:xfrm>
              <a:custGeom>
                <a:avLst/>
                <a:gdLst/>
                <a:ahLst/>
                <a:cxnLst>
                  <a:cxn ang="0">
                    <a:pos x="462" y="423"/>
                  </a:cxn>
                  <a:cxn ang="0">
                    <a:pos x="144" y="612"/>
                  </a:cxn>
                  <a:cxn ang="0">
                    <a:pos x="87" y="558"/>
                  </a:cxn>
                  <a:cxn ang="0">
                    <a:pos x="162" y="117"/>
                  </a:cxn>
                  <a:cxn ang="0">
                    <a:pos x="210" y="39"/>
                  </a:cxn>
                  <a:cxn ang="0">
                    <a:pos x="441" y="243"/>
                  </a:cxn>
                  <a:cxn ang="0">
                    <a:pos x="462" y="423"/>
                  </a:cxn>
                </a:cxnLst>
                <a:rect l="0" t="0" r="r" b="b"/>
                <a:pathLst>
                  <a:path w="535" h="645">
                    <a:moveTo>
                      <a:pt x="462" y="423"/>
                    </a:moveTo>
                    <a:cubicBezTo>
                      <a:pt x="345" y="546"/>
                      <a:pt x="198" y="582"/>
                      <a:pt x="144" y="612"/>
                    </a:cubicBezTo>
                    <a:cubicBezTo>
                      <a:pt x="60" y="645"/>
                      <a:pt x="0" y="630"/>
                      <a:pt x="87" y="558"/>
                    </a:cubicBezTo>
                    <a:cubicBezTo>
                      <a:pt x="261" y="438"/>
                      <a:pt x="378" y="387"/>
                      <a:pt x="162" y="117"/>
                    </a:cubicBezTo>
                    <a:cubicBezTo>
                      <a:pt x="74" y="0"/>
                      <a:pt x="166" y="1"/>
                      <a:pt x="210" y="39"/>
                    </a:cubicBezTo>
                    <a:cubicBezTo>
                      <a:pt x="245" y="70"/>
                      <a:pt x="401" y="171"/>
                      <a:pt x="441" y="243"/>
                    </a:cubicBezTo>
                    <a:cubicBezTo>
                      <a:pt x="480" y="300"/>
                      <a:pt x="535" y="341"/>
                      <a:pt x="462" y="423"/>
                    </a:cubicBezTo>
                    <a:close/>
                  </a:path>
                </a:pathLst>
              </a:custGeom>
              <a:noFill/>
              <a:ln w="12700" cmpd="sng">
                <a:solidFill>
                  <a:schemeClr val="bg2"/>
                </a:solidFill>
                <a:round/>
                <a:headEnd/>
                <a:tailEnd/>
              </a:ln>
              <a:effectLst/>
            </p:spPr>
            <p:txBody>
              <a:bodyPr wrap="none" anchor="ctr"/>
              <a:lstStyle/>
              <a:p>
                <a:endParaRPr lang="en-IN"/>
              </a:p>
            </p:txBody>
          </p:sp>
          <p:sp>
            <p:nvSpPr>
              <p:cNvPr id="27676" name="Freeform 28"/>
              <p:cNvSpPr>
                <a:spLocks/>
              </p:cNvSpPr>
              <p:nvPr userDrawn="1"/>
            </p:nvSpPr>
            <p:spPr bwMode="hidden">
              <a:xfrm rot="5508134">
                <a:off x="-25" y="3520"/>
                <a:ext cx="802" cy="706"/>
              </a:xfrm>
              <a:custGeom>
                <a:avLst/>
                <a:gdLst/>
                <a:ahLst/>
                <a:cxnLst>
                  <a:cxn ang="0">
                    <a:pos x="742" y="110"/>
                  </a:cxn>
                  <a:cxn ang="0">
                    <a:pos x="958" y="572"/>
                  </a:cxn>
                  <a:cxn ang="0">
                    <a:pos x="847" y="638"/>
                  </a:cxn>
                  <a:cxn ang="0">
                    <a:pos x="202" y="269"/>
                  </a:cxn>
                  <a:cxn ang="0">
                    <a:pos x="163" y="173"/>
                  </a:cxn>
                  <a:cxn ang="0">
                    <a:pos x="481" y="35"/>
                  </a:cxn>
                  <a:cxn ang="0">
                    <a:pos x="742" y="110"/>
                  </a:cxn>
                </a:cxnLst>
                <a:rect l="0" t="0" r="r" b="b"/>
                <a:pathLst>
                  <a:path w="987" h="743">
                    <a:moveTo>
                      <a:pt x="742" y="110"/>
                    </a:moveTo>
                    <a:cubicBezTo>
                      <a:pt x="853" y="270"/>
                      <a:pt x="941" y="491"/>
                      <a:pt x="958" y="572"/>
                    </a:cubicBezTo>
                    <a:cubicBezTo>
                      <a:pt x="987" y="692"/>
                      <a:pt x="912" y="743"/>
                      <a:pt x="847" y="638"/>
                    </a:cubicBezTo>
                    <a:cubicBezTo>
                      <a:pt x="523" y="89"/>
                      <a:pt x="364" y="254"/>
                      <a:pt x="202" y="269"/>
                    </a:cubicBezTo>
                    <a:cubicBezTo>
                      <a:pt x="0" y="325"/>
                      <a:pt x="89" y="207"/>
                      <a:pt x="163" y="173"/>
                    </a:cubicBezTo>
                    <a:cubicBezTo>
                      <a:pt x="222" y="145"/>
                      <a:pt x="366" y="53"/>
                      <a:pt x="481" y="35"/>
                    </a:cubicBezTo>
                    <a:cubicBezTo>
                      <a:pt x="576" y="12"/>
                      <a:pt x="680" y="0"/>
                      <a:pt x="742" y="110"/>
                    </a:cubicBezTo>
                    <a:close/>
                  </a:path>
                </a:pathLst>
              </a:custGeom>
              <a:noFill/>
              <a:ln w="12700" cmpd="sng">
                <a:solidFill>
                  <a:schemeClr val="accent2"/>
                </a:solidFill>
                <a:round/>
                <a:headEnd/>
                <a:tailEnd/>
              </a:ln>
              <a:effectLst/>
            </p:spPr>
            <p:txBody>
              <a:bodyPr wrap="none" anchor="ctr"/>
              <a:lstStyle/>
              <a:p>
                <a:endParaRPr lang="en-IN"/>
              </a:p>
            </p:txBody>
          </p:sp>
          <p:sp>
            <p:nvSpPr>
              <p:cNvPr id="27677" name="Freeform 29"/>
              <p:cNvSpPr>
                <a:spLocks/>
              </p:cNvSpPr>
              <p:nvPr userDrawn="1"/>
            </p:nvSpPr>
            <p:spPr bwMode="hidden">
              <a:xfrm rot="6284068">
                <a:off x="1169" y="2902"/>
                <a:ext cx="640" cy="797"/>
              </a:xfrm>
              <a:custGeom>
                <a:avLst/>
                <a:gdLst/>
                <a:ahLst/>
                <a:cxnLst>
                  <a:cxn ang="0">
                    <a:pos x="600" y="216"/>
                  </a:cxn>
                  <a:cxn ang="0">
                    <a:pos x="598" y="658"/>
                  </a:cxn>
                  <a:cxn ang="0">
                    <a:pos x="507" y="691"/>
                  </a:cxn>
                  <a:cxn ang="0">
                    <a:pos x="147" y="354"/>
                  </a:cxn>
                  <a:cxn ang="0">
                    <a:pos x="84" y="249"/>
                  </a:cxn>
                  <a:cxn ang="0">
                    <a:pos x="423" y="96"/>
                  </a:cxn>
                  <a:cxn ang="0">
                    <a:pos x="600" y="216"/>
                  </a:cxn>
                </a:cxnLst>
                <a:rect l="0" t="0" r="r" b="b"/>
                <a:pathLst>
                  <a:path w="640" h="797">
                    <a:moveTo>
                      <a:pt x="600" y="216"/>
                    </a:moveTo>
                    <a:cubicBezTo>
                      <a:pt x="640" y="379"/>
                      <a:pt x="604" y="584"/>
                      <a:pt x="598" y="658"/>
                    </a:cubicBezTo>
                    <a:cubicBezTo>
                      <a:pt x="592" y="766"/>
                      <a:pt x="528" y="797"/>
                      <a:pt x="507" y="691"/>
                    </a:cubicBezTo>
                    <a:cubicBezTo>
                      <a:pt x="495" y="276"/>
                      <a:pt x="255" y="360"/>
                      <a:pt x="147" y="354"/>
                    </a:cubicBezTo>
                    <a:cubicBezTo>
                      <a:pt x="0" y="350"/>
                      <a:pt x="18" y="294"/>
                      <a:pt x="84" y="249"/>
                    </a:cubicBezTo>
                    <a:cubicBezTo>
                      <a:pt x="147" y="204"/>
                      <a:pt x="339" y="108"/>
                      <a:pt x="423" y="96"/>
                    </a:cubicBezTo>
                    <a:cubicBezTo>
                      <a:pt x="477" y="81"/>
                      <a:pt x="585" y="0"/>
                      <a:pt x="600" y="216"/>
                    </a:cubicBezTo>
                    <a:close/>
                  </a:path>
                </a:pathLst>
              </a:custGeom>
              <a:noFill/>
              <a:ln w="12700" cmpd="sng">
                <a:solidFill>
                  <a:schemeClr val="accent2"/>
                </a:solidFill>
                <a:round/>
                <a:headEnd/>
                <a:tailEnd/>
              </a:ln>
              <a:effectLst/>
            </p:spPr>
            <p:txBody>
              <a:bodyPr wrap="none" anchor="ctr"/>
              <a:lstStyle/>
              <a:p>
                <a:endParaRPr lang="en-IN"/>
              </a:p>
            </p:txBody>
          </p:sp>
          <p:sp>
            <p:nvSpPr>
              <p:cNvPr id="27678" name="Freeform 30"/>
              <p:cNvSpPr>
                <a:spLocks/>
              </p:cNvSpPr>
              <p:nvPr userDrawn="1"/>
            </p:nvSpPr>
            <p:spPr bwMode="hidden">
              <a:xfrm rot="19272242" flipV="1">
                <a:off x="945" y="2040"/>
                <a:ext cx="640" cy="797"/>
              </a:xfrm>
              <a:custGeom>
                <a:avLst/>
                <a:gdLst/>
                <a:ahLst/>
                <a:cxnLst>
                  <a:cxn ang="0">
                    <a:pos x="600" y="216"/>
                  </a:cxn>
                  <a:cxn ang="0">
                    <a:pos x="598" y="658"/>
                  </a:cxn>
                  <a:cxn ang="0">
                    <a:pos x="507" y="691"/>
                  </a:cxn>
                  <a:cxn ang="0">
                    <a:pos x="147" y="354"/>
                  </a:cxn>
                  <a:cxn ang="0">
                    <a:pos x="84" y="249"/>
                  </a:cxn>
                  <a:cxn ang="0">
                    <a:pos x="423" y="96"/>
                  </a:cxn>
                  <a:cxn ang="0">
                    <a:pos x="600" y="216"/>
                  </a:cxn>
                </a:cxnLst>
                <a:rect l="0" t="0" r="r" b="b"/>
                <a:pathLst>
                  <a:path w="640" h="797">
                    <a:moveTo>
                      <a:pt x="600" y="216"/>
                    </a:moveTo>
                    <a:cubicBezTo>
                      <a:pt x="640" y="379"/>
                      <a:pt x="604" y="584"/>
                      <a:pt x="598" y="658"/>
                    </a:cubicBezTo>
                    <a:cubicBezTo>
                      <a:pt x="592" y="766"/>
                      <a:pt x="528" y="797"/>
                      <a:pt x="507" y="691"/>
                    </a:cubicBezTo>
                    <a:cubicBezTo>
                      <a:pt x="495" y="276"/>
                      <a:pt x="255" y="360"/>
                      <a:pt x="147" y="354"/>
                    </a:cubicBezTo>
                    <a:cubicBezTo>
                      <a:pt x="0" y="350"/>
                      <a:pt x="18" y="294"/>
                      <a:pt x="84" y="249"/>
                    </a:cubicBezTo>
                    <a:cubicBezTo>
                      <a:pt x="147" y="204"/>
                      <a:pt x="339" y="108"/>
                      <a:pt x="423" y="96"/>
                    </a:cubicBezTo>
                    <a:cubicBezTo>
                      <a:pt x="477" y="81"/>
                      <a:pt x="585" y="0"/>
                      <a:pt x="600" y="216"/>
                    </a:cubicBezTo>
                    <a:close/>
                  </a:path>
                </a:pathLst>
              </a:custGeom>
              <a:noFill/>
              <a:ln w="12700" cmpd="sng">
                <a:solidFill>
                  <a:schemeClr val="accent2"/>
                </a:solidFill>
                <a:round/>
                <a:headEnd/>
                <a:tailEnd/>
              </a:ln>
              <a:effectLst/>
            </p:spPr>
            <p:txBody>
              <a:bodyPr wrap="none" anchor="ctr"/>
              <a:lstStyle/>
              <a:p>
                <a:endParaRPr lang="en-IN"/>
              </a:p>
            </p:txBody>
          </p:sp>
          <p:sp>
            <p:nvSpPr>
              <p:cNvPr id="27679" name="Freeform 31"/>
              <p:cNvSpPr>
                <a:spLocks/>
              </p:cNvSpPr>
              <p:nvPr userDrawn="1"/>
            </p:nvSpPr>
            <p:spPr bwMode="hidden">
              <a:xfrm rot="563450" flipH="1">
                <a:off x="501" y="2218"/>
                <a:ext cx="535" cy="645"/>
              </a:xfrm>
              <a:custGeom>
                <a:avLst/>
                <a:gdLst/>
                <a:ahLst/>
                <a:cxnLst>
                  <a:cxn ang="0">
                    <a:pos x="462" y="423"/>
                  </a:cxn>
                  <a:cxn ang="0">
                    <a:pos x="144" y="612"/>
                  </a:cxn>
                  <a:cxn ang="0">
                    <a:pos x="87" y="558"/>
                  </a:cxn>
                  <a:cxn ang="0">
                    <a:pos x="162" y="117"/>
                  </a:cxn>
                  <a:cxn ang="0">
                    <a:pos x="210" y="39"/>
                  </a:cxn>
                  <a:cxn ang="0">
                    <a:pos x="441" y="243"/>
                  </a:cxn>
                  <a:cxn ang="0">
                    <a:pos x="462" y="423"/>
                  </a:cxn>
                </a:cxnLst>
                <a:rect l="0" t="0" r="r" b="b"/>
                <a:pathLst>
                  <a:path w="535" h="645">
                    <a:moveTo>
                      <a:pt x="462" y="423"/>
                    </a:moveTo>
                    <a:cubicBezTo>
                      <a:pt x="345" y="546"/>
                      <a:pt x="198" y="582"/>
                      <a:pt x="144" y="612"/>
                    </a:cubicBezTo>
                    <a:cubicBezTo>
                      <a:pt x="60" y="645"/>
                      <a:pt x="0" y="630"/>
                      <a:pt x="87" y="558"/>
                    </a:cubicBezTo>
                    <a:cubicBezTo>
                      <a:pt x="261" y="438"/>
                      <a:pt x="378" y="387"/>
                      <a:pt x="162" y="117"/>
                    </a:cubicBezTo>
                    <a:cubicBezTo>
                      <a:pt x="74" y="0"/>
                      <a:pt x="166" y="1"/>
                      <a:pt x="210" y="39"/>
                    </a:cubicBezTo>
                    <a:cubicBezTo>
                      <a:pt x="245" y="70"/>
                      <a:pt x="401" y="171"/>
                      <a:pt x="441" y="243"/>
                    </a:cubicBezTo>
                    <a:cubicBezTo>
                      <a:pt x="480" y="300"/>
                      <a:pt x="535" y="341"/>
                      <a:pt x="462" y="423"/>
                    </a:cubicBezTo>
                    <a:close/>
                  </a:path>
                </a:pathLst>
              </a:custGeom>
              <a:noFill/>
              <a:ln w="12700" cmpd="sng">
                <a:solidFill>
                  <a:schemeClr val="accent2"/>
                </a:solidFill>
                <a:round/>
                <a:headEnd/>
                <a:tailEnd/>
              </a:ln>
              <a:effectLst/>
            </p:spPr>
            <p:txBody>
              <a:bodyPr wrap="none" anchor="ctr"/>
              <a:lstStyle/>
              <a:p>
                <a:endParaRPr lang="en-IN"/>
              </a:p>
            </p:txBody>
          </p:sp>
          <p:sp>
            <p:nvSpPr>
              <p:cNvPr id="27680" name="Freeform 32"/>
              <p:cNvSpPr>
                <a:spLocks/>
              </p:cNvSpPr>
              <p:nvPr userDrawn="1"/>
            </p:nvSpPr>
            <p:spPr bwMode="hidden">
              <a:xfrm>
                <a:off x="1210" y="870"/>
                <a:ext cx="687" cy="609"/>
              </a:xfrm>
              <a:custGeom>
                <a:avLst/>
                <a:gdLst/>
                <a:ahLst/>
                <a:cxnLst>
                  <a:cxn ang="0">
                    <a:pos x="144" y="45"/>
                  </a:cxn>
                  <a:cxn ang="0">
                    <a:pos x="546" y="9"/>
                  </a:cxn>
                  <a:cxn ang="0">
                    <a:pos x="582" y="99"/>
                  </a:cxn>
                  <a:cxn ang="0">
                    <a:pos x="123" y="462"/>
                  </a:cxn>
                  <a:cxn ang="0">
                    <a:pos x="27" y="438"/>
                  </a:cxn>
                  <a:cxn ang="0">
                    <a:pos x="12" y="210"/>
                  </a:cxn>
                  <a:cxn ang="0">
                    <a:pos x="144" y="45"/>
                  </a:cxn>
                </a:cxnLst>
                <a:rect l="0" t="0" r="r" b="b"/>
                <a:pathLst>
                  <a:path w="687" h="609">
                    <a:moveTo>
                      <a:pt x="144" y="45"/>
                    </a:moveTo>
                    <a:cubicBezTo>
                      <a:pt x="306" y="0"/>
                      <a:pt x="472" y="5"/>
                      <a:pt x="546" y="9"/>
                    </a:cubicBezTo>
                    <a:cubicBezTo>
                      <a:pt x="654" y="12"/>
                      <a:pt x="687" y="75"/>
                      <a:pt x="582" y="99"/>
                    </a:cubicBezTo>
                    <a:cubicBezTo>
                      <a:pt x="81" y="144"/>
                      <a:pt x="162" y="423"/>
                      <a:pt x="123" y="462"/>
                    </a:cubicBezTo>
                    <a:cubicBezTo>
                      <a:pt x="123" y="609"/>
                      <a:pt x="39" y="495"/>
                      <a:pt x="27" y="438"/>
                    </a:cubicBezTo>
                    <a:cubicBezTo>
                      <a:pt x="18" y="393"/>
                      <a:pt x="0" y="291"/>
                      <a:pt x="12" y="210"/>
                    </a:cubicBezTo>
                    <a:cubicBezTo>
                      <a:pt x="15" y="141"/>
                      <a:pt x="36" y="66"/>
                      <a:pt x="144" y="45"/>
                    </a:cubicBezTo>
                    <a:close/>
                  </a:path>
                </a:pathLst>
              </a:custGeom>
              <a:noFill/>
              <a:ln w="12700" cmpd="sng">
                <a:solidFill>
                  <a:schemeClr val="tx2"/>
                </a:solidFill>
                <a:round/>
                <a:headEnd/>
                <a:tailEnd/>
              </a:ln>
              <a:effectLst/>
            </p:spPr>
            <p:txBody>
              <a:bodyPr wrap="none" anchor="ctr"/>
              <a:lstStyle/>
              <a:p>
                <a:endParaRPr lang="en-IN"/>
              </a:p>
            </p:txBody>
          </p:sp>
          <p:sp>
            <p:nvSpPr>
              <p:cNvPr id="27681" name="Freeform 33"/>
              <p:cNvSpPr>
                <a:spLocks/>
              </p:cNvSpPr>
              <p:nvPr userDrawn="1"/>
            </p:nvSpPr>
            <p:spPr bwMode="hidden">
              <a:xfrm>
                <a:off x="96" y="466"/>
                <a:ext cx="987" cy="743"/>
              </a:xfrm>
              <a:custGeom>
                <a:avLst/>
                <a:gdLst/>
                <a:ahLst/>
                <a:cxnLst>
                  <a:cxn ang="0">
                    <a:pos x="742" y="110"/>
                  </a:cxn>
                  <a:cxn ang="0">
                    <a:pos x="958" y="572"/>
                  </a:cxn>
                  <a:cxn ang="0">
                    <a:pos x="847" y="638"/>
                  </a:cxn>
                  <a:cxn ang="0">
                    <a:pos x="202" y="269"/>
                  </a:cxn>
                  <a:cxn ang="0">
                    <a:pos x="163" y="173"/>
                  </a:cxn>
                  <a:cxn ang="0">
                    <a:pos x="481" y="35"/>
                  </a:cxn>
                  <a:cxn ang="0">
                    <a:pos x="742" y="110"/>
                  </a:cxn>
                </a:cxnLst>
                <a:rect l="0" t="0" r="r" b="b"/>
                <a:pathLst>
                  <a:path w="987" h="743">
                    <a:moveTo>
                      <a:pt x="742" y="110"/>
                    </a:moveTo>
                    <a:cubicBezTo>
                      <a:pt x="853" y="270"/>
                      <a:pt x="941" y="491"/>
                      <a:pt x="958" y="572"/>
                    </a:cubicBezTo>
                    <a:cubicBezTo>
                      <a:pt x="987" y="692"/>
                      <a:pt x="912" y="743"/>
                      <a:pt x="847" y="638"/>
                    </a:cubicBezTo>
                    <a:cubicBezTo>
                      <a:pt x="523" y="89"/>
                      <a:pt x="364" y="254"/>
                      <a:pt x="202" y="269"/>
                    </a:cubicBezTo>
                    <a:cubicBezTo>
                      <a:pt x="0" y="325"/>
                      <a:pt x="89" y="207"/>
                      <a:pt x="163" y="173"/>
                    </a:cubicBezTo>
                    <a:cubicBezTo>
                      <a:pt x="222" y="145"/>
                      <a:pt x="366" y="53"/>
                      <a:pt x="481" y="35"/>
                    </a:cubicBezTo>
                    <a:cubicBezTo>
                      <a:pt x="576" y="12"/>
                      <a:pt x="680" y="0"/>
                      <a:pt x="742" y="110"/>
                    </a:cubicBezTo>
                    <a:close/>
                  </a:path>
                </a:pathLst>
              </a:custGeom>
              <a:noFill/>
              <a:ln w="12700" cmpd="sng">
                <a:solidFill>
                  <a:schemeClr val="tx2"/>
                </a:solidFill>
                <a:round/>
                <a:headEnd/>
                <a:tailEnd/>
              </a:ln>
              <a:effectLst/>
            </p:spPr>
            <p:txBody>
              <a:bodyPr wrap="none" anchor="ctr"/>
              <a:lstStyle/>
              <a:p>
                <a:endParaRPr lang="en-IN"/>
              </a:p>
            </p:txBody>
          </p:sp>
          <p:sp>
            <p:nvSpPr>
              <p:cNvPr id="27682" name="Freeform 34"/>
              <p:cNvSpPr>
                <a:spLocks/>
              </p:cNvSpPr>
              <p:nvPr userDrawn="1"/>
            </p:nvSpPr>
            <p:spPr bwMode="hidden">
              <a:xfrm>
                <a:off x="-20" y="1119"/>
                <a:ext cx="650" cy="648"/>
              </a:xfrm>
              <a:custGeom>
                <a:avLst/>
                <a:gdLst/>
                <a:ahLst/>
                <a:cxnLst>
                  <a:cxn ang="0">
                    <a:pos x="468" y="114"/>
                  </a:cxn>
                  <a:cxn ang="0">
                    <a:pos x="621" y="453"/>
                  </a:cxn>
                  <a:cxn ang="0">
                    <a:pos x="522" y="495"/>
                  </a:cxn>
                  <a:cxn ang="0">
                    <a:pos x="105" y="519"/>
                  </a:cxn>
                  <a:cxn ang="0">
                    <a:pos x="30" y="450"/>
                  </a:cxn>
                  <a:cxn ang="0">
                    <a:pos x="231" y="84"/>
                  </a:cxn>
                  <a:cxn ang="0">
                    <a:pos x="468" y="114"/>
                  </a:cxn>
                </a:cxnLst>
                <a:rect l="0" t="0" r="r" b="b"/>
                <a:pathLst>
                  <a:path w="650" h="648">
                    <a:moveTo>
                      <a:pt x="468" y="114"/>
                    </a:moveTo>
                    <a:cubicBezTo>
                      <a:pt x="579" y="274"/>
                      <a:pt x="604" y="372"/>
                      <a:pt x="621" y="453"/>
                    </a:cubicBezTo>
                    <a:cubicBezTo>
                      <a:pt x="650" y="573"/>
                      <a:pt x="587" y="600"/>
                      <a:pt x="522" y="495"/>
                    </a:cubicBezTo>
                    <a:cubicBezTo>
                      <a:pt x="330" y="99"/>
                      <a:pt x="171" y="417"/>
                      <a:pt x="105" y="519"/>
                    </a:cubicBezTo>
                    <a:cubicBezTo>
                      <a:pt x="51" y="648"/>
                      <a:pt x="0" y="525"/>
                      <a:pt x="30" y="450"/>
                    </a:cubicBezTo>
                    <a:cubicBezTo>
                      <a:pt x="39" y="381"/>
                      <a:pt x="132" y="180"/>
                      <a:pt x="231" y="84"/>
                    </a:cubicBezTo>
                    <a:cubicBezTo>
                      <a:pt x="321" y="0"/>
                      <a:pt x="406" y="4"/>
                      <a:pt x="468" y="114"/>
                    </a:cubicBezTo>
                    <a:close/>
                  </a:path>
                </a:pathLst>
              </a:custGeom>
              <a:noFill/>
              <a:ln w="12700" cmpd="sng">
                <a:solidFill>
                  <a:schemeClr val="tx2"/>
                </a:solidFill>
                <a:round/>
                <a:headEnd/>
                <a:tailEnd/>
              </a:ln>
              <a:effectLst/>
            </p:spPr>
            <p:txBody>
              <a:bodyPr wrap="none" anchor="ctr"/>
              <a:lstStyle/>
              <a:p>
                <a:endParaRPr lang="en-IN"/>
              </a:p>
            </p:txBody>
          </p:sp>
          <p:sp>
            <p:nvSpPr>
              <p:cNvPr id="27683" name="Freeform 35"/>
              <p:cNvSpPr>
                <a:spLocks/>
              </p:cNvSpPr>
              <p:nvPr userDrawn="1"/>
            </p:nvSpPr>
            <p:spPr bwMode="hidden">
              <a:xfrm>
                <a:off x="721" y="1630"/>
                <a:ext cx="640" cy="797"/>
              </a:xfrm>
              <a:custGeom>
                <a:avLst/>
                <a:gdLst/>
                <a:ahLst/>
                <a:cxnLst>
                  <a:cxn ang="0">
                    <a:pos x="600" y="216"/>
                  </a:cxn>
                  <a:cxn ang="0">
                    <a:pos x="598" y="658"/>
                  </a:cxn>
                  <a:cxn ang="0">
                    <a:pos x="507" y="691"/>
                  </a:cxn>
                  <a:cxn ang="0">
                    <a:pos x="147" y="354"/>
                  </a:cxn>
                  <a:cxn ang="0">
                    <a:pos x="84" y="249"/>
                  </a:cxn>
                  <a:cxn ang="0">
                    <a:pos x="423" y="96"/>
                  </a:cxn>
                  <a:cxn ang="0">
                    <a:pos x="600" y="216"/>
                  </a:cxn>
                </a:cxnLst>
                <a:rect l="0" t="0" r="r" b="b"/>
                <a:pathLst>
                  <a:path w="640" h="797">
                    <a:moveTo>
                      <a:pt x="600" y="216"/>
                    </a:moveTo>
                    <a:cubicBezTo>
                      <a:pt x="640" y="379"/>
                      <a:pt x="604" y="584"/>
                      <a:pt x="598" y="658"/>
                    </a:cubicBezTo>
                    <a:cubicBezTo>
                      <a:pt x="592" y="766"/>
                      <a:pt x="528" y="797"/>
                      <a:pt x="507" y="691"/>
                    </a:cubicBezTo>
                    <a:cubicBezTo>
                      <a:pt x="495" y="276"/>
                      <a:pt x="255" y="360"/>
                      <a:pt x="147" y="354"/>
                    </a:cubicBezTo>
                    <a:cubicBezTo>
                      <a:pt x="0" y="350"/>
                      <a:pt x="18" y="294"/>
                      <a:pt x="84" y="249"/>
                    </a:cubicBezTo>
                    <a:cubicBezTo>
                      <a:pt x="147" y="204"/>
                      <a:pt x="339" y="108"/>
                      <a:pt x="423" y="96"/>
                    </a:cubicBezTo>
                    <a:cubicBezTo>
                      <a:pt x="477" y="81"/>
                      <a:pt x="585" y="0"/>
                      <a:pt x="600" y="216"/>
                    </a:cubicBezTo>
                    <a:close/>
                  </a:path>
                </a:pathLst>
              </a:custGeom>
              <a:noFill/>
              <a:ln w="12700" cmpd="sng">
                <a:solidFill>
                  <a:schemeClr val="tx2"/>
                </a:solidFill>
                <a:round/>
                <a:headEnd/>
                <a:tailEnd/>
              </a:ln>
              <a:effectLst/>
            </p:spPr>
            <p:txBody>
              <a:bodyPr wrap="none" anchor="ctr"/>
              <a:lstStyle/>
              <a:p>
                <a:endParaRPr lang="en-IN"/>
              </a:p>
            </p:txBody>
          </p:sp>
          <p:sp>
            <p:nvSpPr>
              <p:cNvPr id="27684" name="Freeform 36"/>
              <p:cNvSpPr>
                <a:spLocks/>
              </p:cNvSpPr>
              <p:nvPr userDrawn="1"/>
            </p:nvSpPr>
            <p:spPr bwMode="hidden">
              <a:xfrm>
                <a:off x="1804" y="-2"/>
                <a:ext cx="535" cy="645"/>
              </a:xfrm>
              <a:custGeom>
                <a:avLst/>
                <a:gdLst/>
                <a:ahLst/>
                <a:cxnLst>
                  <a:cxn ang="0">
                    <a:pos x="462" y="423"/>
                  </a:cxn>
                  <a:cxn ang="0">
                    <a:pos x="144" y="612"/>
                  </a:cxn>
                  <a:cxn ang="0">
                    <a:pos x="87" y="558"/>
                  </a:cxn>
                  <a:cxn ang="0">
                    <a:pos x="162" y="117"/>
                  </a:cxn>
                  <a:cxn ang="0">
                    <a:pos x="210" y="39"/>
                  </a:cxn>
                  <a:cxn ang="0">
                    <a:pos x="441" y="243"/>
                  </a:cxn>
                  <a:cxn ang="0">
                    <a:pos x="462" y="423"/>
                  </a:cxn>
                </a:cxnLst>
                <a:rect l="0" t="0" r="r" b="b"/>
                <a:pathLst>
                  <a:path w="535" h="645">
                    <a:moveTo>
                      <a:pt x="462" y="423"/>
                    </a:moveTo>
                    <a:cubicBezTo>
                      <a:pt x="345" y="546"/>
                      <a:pt x="198" y="582"/>
                      <a:pt x="144" y="612"/>
                    </a:cubicBezTo>
                    <a:cubicBezTo>
                      <a:pt x="60" y="645"/>
                      <a:pt x="0" y="630"/>
                      <a:pt x="87" y="558"/>
                    </a:cubicBezTo>
                    <a:cubicBezTo>
                      <a:pt x="261" y="438"/>
                      <a:pt x="378" y="387"/>
                      <a:pt x="162" y="117"/>
                    </a:cubicBezTo>
                    <a:cubicBezTo>
                      <a:pt x="74" y="0"/>
                      <a:pt x="166" y="1"/>
                      <a:pt x="210" y="39"/>
                    </a:cubicBezTo>
                    <a:cubicBezTo>
                      <a:pt x="245" y="70"/>
                      <a:pt x="401" y="171"/>
                      <a:pt x="441" y="243"/>
                    </a:cubicBezTo>
                    <a:cubicBezTo>
                      <a:pt x="480" y="300"/>
                      <a:pt x="535" y="341"/>
                      <a:pt x="462" y="423"/>
                    </a:cubicBezTo>
                    <a:close/>
                  </a:path>
                </a:pathLst>
              </a:custGeom>
              <a:noFill/>
              <a:ln w="12700" cmpd="sng">
                <a:solidFill>
                  <a:schemeClr val="tx2"/>
                </a:solidFill>
                <a:round/>
                <a:headEnd/>
                <a:tailEnd/>
              </a:ln>
              <a:effectLst/>
            </p:spPr>
            <p:txBody>
              <a:bodyPr wrap="none" anchor="ctr"/>
              <a:lstStyle/>
              <a:p>
                <a:endParaRPr lang="en-IN"/>
              </a:p>
            </p:txBody>
          </p:sp>
          <p:sp>
            <p:nvSpPr>
              <p:cNvPr id="27685" name="Freeform 37"/>
              <p:cNvSpPr>
                <a:spLocks/>
              </p:cNvSpPr>
              <p:nvPr userDrawn="1"/>
            </p:nvSpPr>
            <p:spPr bwMode="hidden">
              <a:xfrm>
                <a:off x="985" y="99"/>
                <a:ext cx="687" cy="609"/>
              </a:xfrm>
              <a:custGeom>
                <a:avLst/>
                <a:gdLst/>
                <a:ahLst/>
                <a:cxnLst>
                  <a:cxn ang="0">
                    <a:pos x="144" y="45"/>
                  </a:cxn>
                  <a:cxn ang="0">
                    <a:pos x="546" y="9"/>
                  </a:cxn>
                  <a:cxn ang="0">
                    <a:pos x="582" y="99"/>
                  </a:cxn>
                  <a:cxn ang="0">
                    <a:pos x="123" y="462"/>
                  </a:cxn>
                  <a:cxn ang="0">
                    <a:pos x="27" y="438"/>
                  </a:cxn>
                  <a:cxn ang="0">
                    <a:pos x="12" y="210"/>
                  </a:cxn>
                  <a:cxn ang="0">
                    <a:pos x="144" y="45"/>
                  </a:cxn>
                </a:cxnLst>
                <a:rect l="0" t="0" r="r" b="b"/>
                <a:pathLst>
                  <a:path w="687" h="609">
                    <a:moveTo>
                      <a:pt x="144" y="45"/>
                    </a:moveTo>
                    <a:cubicBezTo>
                      <a:pt x="306" y="0"/>
                      <a:pt x="472" y="5"/>
                      <a:pt x="546" y="9"/>
                    </a:cubicBezTo>
                    <a:cubicBezTo>
                      <a:pt x="654" y="12"/>
                      <a:pt x="687" y="75"/>
                      <a:pt x="582" y="99"/>
                    </a:cubicBezTo>
                    <a:cubicBezTo>
                      <a:pt x="81" y="144"/>
                      <a:pt x="162" y="423"/>
                      <a:pt x="123" y="462"/>
                    </a:cubicBezTo>
                    <a:cubicBezTo>
                      <a:pt x="123" y="609"/>
                      <a:pt x="39" y="495"/>
                      <a:pt x="27" y="438"/>
                    </a:cubicBezTo>
                    <a:cubicBezTo>
                      <a:pt x="18" y="393"/>
                      <a:pt x="0" y="291"/>
                      <a:pt x="12" y="210"/>
                    </a:cubicBezTo>
                    <a:cubicBezTo>
                      <a:pt x="15" y="141"/>
                      <a:pt x="36" y="66"/>
                      <a:pt x="144" y="45"/>
                    </a:cubicBezTo>
                    <a:close/>
                  </a:path>
                </a:pathLst>
              </a:custGeom>
              <a:noFill/>
              <a:ln w="12700" cmpd="sng">
                <a:solidFill>
                  <a:schemeClr val="bg2"/>
                </a:solidFill>
                <a:round/>
                <a:headEnd/>
                <a:tailEnd/>
              </a:ln>
              <a:effectLst/>
            </p:spPr>
            <p:txBody>
              <a:bodyPr wrap="none" anchor="ctr"/>
              <a:lstStyle/>
              <a:p>
                <a:endParaRPr lang="en-IN"/>
              </a:p>
            </p:txBody>
          </p:sp>
          <p:sp>
            <p:nvSpPr>
              <p:cNvPr id="27686" name="Freeform 38"/>
              <p:cNvSpPr>
                <a:spLocks/>
              </p:cNvSpPr>
              <p:nvPr userDrawn="1"/>
            </p:nvSpPr>
            <p:spPr bwMode="hidden">
              <a:xfrm rot="3318475">
                <a:off x="186" y="-94"/>
                <a:ext cx="640" cy="797"/>
              </a:xfrm>
              <a:custGeom>
                <a:avLst/>
                <a:gdLst/>
                <a:ahLst/>
                <a:cxnLst>
                  <a:cxn ang="0">
                    <a:pos x="600" y="216"/>
                  </a:cxn>
                  <a:cxn ang="0">
                    <a:pos x="598" y="658"/>
                  </a:cxn>
                  <a:cxn ang="0">
                    <a:pos x="507" y="691"/>
                  </a:cxn>
                  <a:cxn ang="0">
                    <a:pos x="147" y="354"/>
                  </a:cxn>
                  <a:cxn ang="0">
                    <a:pos x="84" y="249"/>
                  </a:cxn>
                  <a:cxn ang="0">
                    <a:pos x="423" y="96"/>
                  </a:cxn>
                  <a:cxn ang="0">
                    <a:pos x="600" y="216"/>
                  </a:cxn>
                </a:cxnLst>
                <a:rect l="0" t="0" r="r" b="b"/>
                <a:pathLst>
                  <a:path w="640" h="797">
                    <a:moveTo>
                      <a:pt x="600" y="216"/>
                    </a:moveTo>
                    <a:cubicBezTo>
                      <a:pt x="640" y="379"/>
                      <a:pt x="604" y="584"/>
                      <a:pt x="598" y="658"/>
                    </a:cubicBezTo>
                    <a:cubicBezTo>
                      <a:pt x="592" y="766"/>
                      <a:pt x="528" y="797"/>
                      <a:pt x="507" y="691"/>
                    </a:cubicBezTo>
                    <a:cubicBezTo>
                      <a:pt x="495" y="276"/>
                      <a:pt x="255" y="360"/>
                      <a:pt x="147" y="354"/>
                    </a:cubicBezTo>
                    <a:cubicBezTo>
                      <a:pt x="0" y="350"/>
                      <a:pt x="18" y="294"/>
                      <a:pt x="84" y="249"/>
                    </a:cubicBezTo>
                    <a:cubicBezTo>
                      <a:pt x="147" y="204"/>
                      <a:pt x="339" y="108"/>
                      <a:pt x="423" y="96"/>
                    </a:cubicBezTo>
                    <a:cubicBezTo>
                      <a:pt x="477" y="81"/>
                      <a:pt x="585" y="0"/>
                      <a:pt x="600" y="216"/>
                    </a:cubicBezTo>
                    <a:close/>
                  </a:path>
                </a:pathLst>
              </a:custGeom>
              <a:noFill/>
              <a:ln w="12700" cmpd="sng">
                <a:solidFill>
                  <a:schemeClr val="bg2"/>
                </a:solidFill>
                <a:round/>
                <a:headEnd/>
                <a:tailEnd/>
              </a:ln>
              <a:effectLst/>
            </p:spPr>
            <p:txBody>
              <a:bodyPr wrap="none" anchor="ctr"/>
              <a:lstStyle/>
              <a:p>
                <a:endParaRPr lang="en-IN"/>
              </a:p>
            </p:txBody>
          </p:sp>
          <p:sp>
            <p:nvSpPr>
              <p:cNvPr id="27687" name="Freeform 39"/>
              <p:cNvSpPr>
                <a:spLocks/>
              </p:cNvSpPr>
              <p:nvPr userDrawn="1"/>
            </p:nvSpPr>
            <p:spPr bwMode="hidden">
              <a:xfrm rot="20976686" flipH="1">
                <a:off x="852" y="1262"/>
                <a:ext cx="535" cy="645"/>
              </a:xfrm>
              <a:custGeom>
                <a:avLst/>
                <a:gdLst/>
                <a:ahLst/>
                <a:cxnLst>
                  <a:cxn ang="0">
                    <a:pos x="462" y="423"/>
                  </a:cxn>
                  <a:cxn ang="0">
                    <a:pos x="144" y="612"/>
                  </a:cxn>
                  <a:cxn ang="0">
                    <a:pos x="87" y="558"/>
                  </a:cxn>
                  <a:cxn ang="0">
                    <a:pos x="162" y="117"/>
                  </a:cxn>
                  <a:cxn ang="0">
                    <a:pos x="210" y="39"/>
                  </a:cxn>
                  <a:cxn ang="0">
                    <a:pos x="441" y="243"/>
                  </a:cxn>
                  <a:cxn ang="0">
                    <a:pos x="462" y="423"/>
                  </a:cxn>
                </a:cxnLst>
                <a:rect l="0" t="0" r="r" b="b"/>
                <a:pathLst>
                  <a:path w="535" h="645">
                    <a:moveTo>
                      <a:pt x="462" y="423"/>
                    </a:moveTo>
                    <a:cubicBezTo>
                      <a:pt x="345" y="546"/>
                      <a:pt x="198" y="582"/>
                      <a:pt x="144" y="612"/>
                    </a:cubicBezTo>
                    <a:cubicBezTo>
                      <a:pt x="60" y="645"/>
                      <a:pt x="0" y="630"/>
                      <a:pt x="87" y="558"/>
                    </a:cubicBezTo>
                    <a:cubicBezTo>
                      <a:pt x="261" y="438"/>
                      <a:pt x="378" y="387"/>
                      <a:pt x="162" y="117"/>
                    </a:cubicBezTo>
                    <a:cubicBezTo>
                      <a:pt x="74" y="0"/>
                      <a:pt x="166" y="1"/>
                      <a:pt x="210" y="39"/>
                    </a:cubicBezTo>
                    <a:cubicBezTo>
                      <a:pt x="245" y="70"/>
                      <a:pt x="401" y="171"/>
                      <a:pt x="441" y="243"/>
                    </a:cubicBezTo>
                    <a:cubicBezTo>
                      <a:pt x="480" y="300"/>
                      <a:pt x="535" y="341"/>
                      <a:pt x="462" y="423"/>
                    </a:cubicBezTo>
                    <a:close/>
                  </a:path>
                </a:pathLst>
              </a:custGeom>
              <a:noFill/>
              <a:ln w="12700" cmpd="sng">
                <a:solidFill>
                  <a:schemeClr val="bg2"/>
                </a:solidFill>
                <a:round/>
                <a:headEnd/>
                <a:tailEnd/>
              </a:ln>
              <a:effectLst/>
            </p:spPr>
            <p:txBody>
              <a:bodyPr wrap="none" anchor="ctr"/>
              <a:lstStyle/>
              <a:p>
                <a:endParaRPr lang="en-IN"/>
              </a:p>
            </p:txBody>
          </p:sp>
          <p:sp>
            <p:nvSpPr>
              <p:cNvPr id="27688" name="Freeform 40"/>
              <p:cNvSpPr>
                <a:spLocks/>
              </p:cNvSpPr>
              <p:nvPr userDrawn="1"/>
            </p:nvSpPr>
            <p:spPr bwMode="hidden">
              <a:xfrm>
                <a:off x="185" y="952"/>
                <a:ext cx="866" cy="795"/>
              </a:xfrm>
              <a:custGeom>
                <a:avLst/>
                <a:gdLst/>
                <a:ahLst/>
                <a:cxnLst>
                  <a:cxn ang="0">
                    <a:pos x="17" y="180"/>
                  </a:cxn>
                  <a:cxn ang="0">
                    <a:pos x="284" y="720"/>
                  </a:cxn>
                  <a:cxn ang="0">
                    <a:pos x="380" y="687"/>
                  </a:cxn>
                  <a:cxn ang="0">
                    <a:pos x="647" y="249"/>
                  </a:cxn>
                  <a:cxn ang="0">
                    <a:pos x="716" y="138"/>
                  </a:cxn>
                  <a:cxn ang="0">
                    <a:pos x="182" y="0"/>
                  </a:cxn>
                  <a:cxn ang="0">
                    <a:pos x="17" y="180"/>
                  </a:cxn>
                </a:cxnLst>
                <a:rect l="0" t="0" r="r" b="b"/>
                <a:pathLst>
                  <a:path w="866" h="795">
                    <a:moveTo>
                      <a:pt x="17" y="180"/>
                    </a:moveTo>
                    <a:cubicBezTo>
                      <a:pt x="49" y="413"/>
                      <a:pt x="206" y="636"/>
                      <a:pt x="284" y="720"/>
                    </a:cubicBezTo>
                    <a:cubicBezTo>
                      <a:pt x="359" y="795"/>
                      <a:pt x="422" y="771"/>
                      <a:pt x="380" y="687"/>
                    </a:cubicBezTo>
                    <a:cubicBezTo>
                      <a:pt x="284" y="378"/>
                      <a:pt x="197" y="183"/>
                      <a:pt x="647" y="249"/>
                    </a:cubicBezTo>
                    <a:cubicBezTo>
                      <a:pt x="866" y="276"/>
                      <a:pt x="791" y="175"/>
                      <a:pt x="716" y="138"/>
                    </a:cubicBezTo>
                    <a:cubicBezTo>
                      <a:pt x="575" y="63"/>
                      <a:pt x="317" y="6"/>
                      <a:pt x="182" y="0"/>
                    </a:cubicBezTo>
                    <a:cubicBezTo>
                      <a:pt x="95" y="0"/>
                      <a:pt x="0" y="32"/>
                      <a:pt x="17" y="180"/>
                    </a:cubicBezTo>
                    <a:close/>
                  </a:path>
                </a:pathLst>
              </a:custGeom>
              <a:noFill/>
              <a:ln w="12700" cmpd="sng">
                <a:solidFill>
                  <a:schemeClr val="bg2"/>
                </a:solidFill>
                <a:round/>
                <a:headEnd/>
                <a:tailEnd/>
              </a:ln>
              <a:effectLst/>
            </p:spPr>
            <p:txBody>
              <a:bodyPr wrap="none" anchor="ctr"/>
              <a:lstStyle/>
              <a:p>
                <a:endParaRPr lang="en-IN"/>
              </a:p>
            </p:txBody>
          </p:sp>
          <p:sp>
            <p:nvSpPr>
              <p:cNvPr id="27689" name="Freeform 41"/>
              <p:cNvSpPr>
                <a:spLocks/>
              </p:cNvSpPr>
              <p:nvPr userDrawn="1"/>
            </p:nvSpPr>
            <p:spPr bwMode="hidden">
              <a:xfrm rot="16244410" flipH="1">
                <a:off x="1487" y="1463"/>
                <a:ext cx="535" cy="645"/>
              </a:xfrm>
              <a:custGeom>
                <a:avLst/>
                <a:gdLst/>
                <a:ahLst/>
                <a:cxnLst>
                  <a:cxn ang="0">
                    <a:pos x="462" y="423"/>
                  </a:cxn>
                  <a:cxn ang="0">
                    <a:pos x="144" y="612"/>
                  </a:cxn>
                  <a:cxn ang="0">
                    <a:pos x="87" y="558"/>
                  </a:cxn>
                  <a:cxn ang="0">
                    <a:pos x="162" y="117"/>
                  </a:cxn>
                  <a:cxn ang="0">
                    <a:pos x="210" y="39"/>
                  </a:cxn>
                  <a:cxn ang="0">
                    <a:pos x="441" y="243"/>
                  </a:cxn>
                  <a:cxn ang="0">
                    <a:pos x="462" y="423"/>
                  </a:cxn>
                </a:cxnLst>
                <a:rect l="0" t="0" r="r" b="b"/>
                <a:pathLst>
                  <a:path w="535" h="645">
                    <a:moveTo>
                      <a:pt x="462" y="423"/>
                    </a:moveTo>
                    <a:cubicBezTo>
                      <a:pt x="345" y="546"/>
                      <a:pt x="198" y="582"/>
                      <a:pt x="144" y="612"/>
                    </a:cubicBezTo>
                    <a:cubicBezTo>
                      <a:pt x="60" y="645"/>
                      <a:pt x="0" y="630"/>
                      <a:pt x="87" y="558"/>
                    </a:cubicBezTo>
                    <a:cubicBezTo>
                      <a:pt x="261" y="438"/>
                      <a:pt x="378" y="387"/>
                      <a:pt x="162" y="117"/>
                    </a:cubicBezTo>
                    <a:cubicBezTo>
                      <a:pt x="74" y="0"/>
                      <a:pt x="166" y="1"/>
                      <a:pt x="210" y="39"/>
                    </a:cubicBezTo>
                    <a:cubicBezTo>
                      <a:pt x="245" y="70"/>
                      <a:pt x="401" y="171"/>
                      <a:pt x="441" y="243"/>
                    </a:cubicBezTo>
                    <a:cubicBezTo>
                      <a:pt x="480" y="300"/>
                      <a:pt x="535" y="341"/>
                      <a:pt x="462" y="423"/>
                    </a:cubicBezTo>
                    <a:close/>
                  </a:path>
                </a:pathLst>
              </a:custGeom>
              <a:noFill/>
              <a:ln w="12700" cmpd="sng">
                <a:solidFill>
                  <a:schemeClr val="bg2"/>
                </a:solidFill>
                <a:round/>
                <a:headEnd/>
                <a:tailEnd/>
              </a:ln>
              <a:effectLst/>
            </p:spPr>
            <p:txBody>
              <a:bodyPr wrap="none" anchor="ctr"/>
              <a:lstStyle/>
              <a:p>
                <a:endParaRPr lang="en-IN"/>
              </a:p>
            </p:txBody>
          </p:sp>
          <p:sp>
            <p:nvSpPr>
              <p:cNvPr id="27690" name="Freeform 42"/>
              <p:cNvSpPr>
                <a:spLocks/>
              </p:cNvSpPr>
              <p:nvPr userDrawn="1"/>
            </p:nvSpPr>
            <p:spPr bwMode="hidden">
              <a:xfrm rot="2428453">
                <a:off x="-162" y="1684"/>
                <a:ext cx="802" cy="706"/>
              </a:xfrm>
              <a:custGeom>
                <a:avLst/>
                <a:gdLst/>
                <a:ahLst/>
                <a:cxnLst>
                  <a:cxn ang="0">
                    <a:pos x="742" y="110"/>
                  </a:cxn>
                  <a:cxn ang="0">
                    <a:pos x="958" y="572"/>
                  </a:cxn>
                  <a:cxn ang="0">
                    <a:pos x="847" y="638"/>
                  </a:cxn>
                  <a:cxn ang="0">
                    <a:pos x="202" y="269"/>
                  </a:cxn>
                  <a:cxn ang="0">
                    <a:pos x="163" y="173"/>
                  </a:cxn>
                  <a:cxn ang="0">
                    <a:pos x="481" y="35"/>
                  </a:cxn>
                  <a:cxn ang="0">
                    <a:pos x="742" y="110"/>
                  </a:cxn>
                </a:cxnLst>
                <a:rect l="0" t="0" r="r" b="b"/>
                <a:pathLst>
                  <a:path w="987" h="743">
                    <a:moveTo>
                      <a:pt x="742" y="110"/>
                    </a:moveTo>
                    <a:cubicBezTo>
                      <a:pt x="853" y="270"/>
                      <a:pt x="941" y="491"/>
                      <a:pt x="958" y="572"/>
                    </a:cubicBezTo>
                    <a:cubicBezTo>
                      <a:pt x="987" y="692"/>
                      <a:pt x="912" y="743"/>
                      <a:pt x="847" y="638"/>
                    </a:cubicBezTo>
                    <a:cubicBezTo>
                      <a:pt x="523" y="89"/>
                      <a:pt x="364" y="254"/>
                      <a:pt x="202" y="269"/>
                    </a:cubicBezTo>
                    <a:cubicBezTo>
                      <a:pt x="0" y="325"/>
                      <a:pt x="89" y="207"/>
                      <a:pt x="163" y="173"/>
                    </a:cubicBezTo>
                    <a:cubicBezTo>
                      <a:pt x="222" y="145"/>
                      <a:pt x="366" y="53"/>
                      <a:pt x="481" y="35"/>
                    </a:cubicBezTo>
                    <a:cubicBezTo>
                      <a:pt x="576" y="12"/>
                      <a:pt x="680" y="0"/>
                      <a:pt x="742" y="110"/>
                    </a:cubicBezTo>
                    <a:close/>
                  </a:path>
                </a:pathLst>
              </a:custGeom>
              <a:noFill/>
              <a:ln w="12700" cmpd="sng">
                <a:solidFill>
                  <a:schemeClr val="accent2"/>
                </a:solidFill>
                <a:round/>
                <a:headEnd/>
                <a:tailEnd/>
              </a:ln>
              <a:effectLst/>
            </p:spPr>
            <p:txBody>
              <a:bodyPr wrap="none" anchor="ctr"/>
              <a:lstStyle/>
              <a:p>
                <a:endParaRPr lang="en-IN"/>
              </a:p>
            </p:txBody>
          </p:sp>
          <p:sp>
            <p:nvSpPr>
              <p:cNvPr id="27691" name="Freeform 43"/>
              <p:cNvSpPr>
                <a:spLocks/>
              </p:cNvSpPr>
              <p:nvPr userDrawn="1"/>
            </p:nvSpPr>
            <p:spPr bwMode="hidden">
              <a:xfrm rot="6284068">
                <a:off x="1296" y="946"/>
                <a:ext cx="640" cy="797"/>
              </a:xfrm>
              <a:custGeom>
                <a:avLst/>
                <a:gdLst/>
                <a:ahLst/>
                <a:cxnLst>
                  <a:cxn ang="0">
                    <a:pos x="600" y="216"/>
                  </a:cxn>
                  <a:cxn ang="0">
                    <a:pos x="598" y="658"/>
                  </a:cxn>
                  <a:cxn ang="0">
                    <a:pos x="507" y="691"/>
                  </a:cxn>
                  <a:cxn ang="0">
                    <a:pos x="147" y="354"/>
                  </a:cxn>
                  <a:cxn ang="0">
                    <a:pos x="84" y="249"/>
                  </a:cxn>
                  <a:cxn ang="0">
                    <a:pos x="423" y="96"/>
                  </a:cxn>
                  <a:cxn ang="0">
                    <a:pos x="600" y="216"/>
                  </a:cxn>
                </a:cxnLst>
                <a:rect l="0" t="0" r="r" b="b"/>
                <a:pathLst>
                  <a:path w="640" h="797">
                    <a:moveTo>
                      <a:pt x="600" y="216"/>
                    </a:moveTo>
                    <a:cubicBezTo>
                      <a:pt x="640" y="379"/>
                      <a:pt x="604" y="584"/>
                      <a:pt x="598" y="658"/>
                    </a:cubicBezTo>
                    <a:cubicBezTo>
                      <a:pt x="592" y="766"/>
                      <a:pt x="528" y="797"/>
                      <a:pt x="507" y="691"/>
                    </a:cubicBezTo>
                    <a:cubicBezTo>
                      <a:pt x="495" y="276"/>
                      <a:pt x="255" y="360"/>
                      <a:pt x="147" y="354"/>
                    </a:cubicBezTo>
                    <a:cubicBezTo>
                      <a:pt x="0" y="350"/>
                      <a:pt x="18" y="294"/>
                      <a:pt x="84" y="249"/>
                    </a:cubicBezTo>
                    <a:cubicBezTo>
                      <a:pt x="147" y="204"/>
                      <a:pt x="339" y="108"/>
                      <a:pt x="423" y="96"/>
                    </a:cubicBezTo>
                    <a:cubicBezTo>
                      <a:pt x="477" y="81"/>
                      <a:pt x="585" y="0"/>
                      <a:pt x="600" y="216"/>
                    </a:cubicBezTo>
                    <a:close/>
                  </a:path>
                </a:pathLst>
              </a:custGeom>
              <a:noFill/>
              <a:ln w="12700" cmpd="sng">
                <a:solidFill>
                  <a:schemeClr val="accent2"/>
                </a:solidFill>
                <a:round/>
                <a:headEnd/>
                <a:tailEnd/>
              </a:ln>
              <a:effectLst/>
            </p:spPr>
            <p:txBody>
              <a:bodyPr wrap="none" anchor="ctr"/>
              <a:lstStyle/>
              <a:p>
                <a:endParaRPr lang="en-IN"/>
              </a:p>
            </p:txBody>
          </p:sp>
          <p:sp>
            <p:nvSpPr>
              <p:cNvPr id="27692" name="Freeform 44"/>
              <p:cNvSpPr>
                <a:spLocks/>
              </p:cNvSpPr>
              <p:nvPr userDrawn="1"/>
            </p:nvSpPr>
            <p:spPr bwMode="hidden">
              <a:xfrm rot="19272242" flipV="1">
                <a:off x="928" y="84"/>
                <a:ext cx="640" cy="797"/>
              </a:xfrm>
              <a:custGeom>
                <a:avLst/>
                <a:gdLst/>
                <a:ahLst/>
                <a:cxnLst>
                  <a:cxn ang="0">
                    <a:pos x="600" y="216"/>
                  </a:cxn>
                  <a:cxn ang="0">
                    <a:pos x="598" y="658"/>
                  </a:cxn>
                  <a:cxn ang="0">
                    <a:pos x="507" y="691"/>
                  </a:cxn>
                  <a:cxn ang="0">
                    <a:pos x="147" y="354"/>
                  </a:cxn>
                  <a:cxn ang="0">
                    <a:pos x="84" y="249"/>
                  </a:cxn>
                  <a:cxn ang="0">
                    <a:pos x="423" y="96"/>
                  </a:cxn>
                  <a:cxn ang="0">
                    <a:pos x="600" y="216"/>
                  </a:cxn>
                </a:cxnLst>
                <a:rect l="0" t="0" r="r" b="b"/>
                <a:pathLst>
                  <a:path w="640" h="797">
                    <a:moveTo>
                      <a:pt x="600" y="216"/>
                    </a:moveTo>
                    <a:cubicBezTo>
                      <a:pt x="640" y="379"/>
                      <a:pt x="604" y="584"/>
                      <a:pt x="598" y="658"/>
                    </a:cubicBezTo>
                    <a:cubicBezTo>
                      <a:pt x="592" y="766"/>
                      <a:pt x="528" y="797"/>
                      <a:pt x="507" y="691"/>
                    </a:cubicBezTo>
                    <a:cubicBezTo>
                      <a:pt x="495" y="276"/>
                      <a:pt x="255" y="360"/>
                      <a:pt x="147" y="354"/>
                    </a:cubicBezTo>
                    <a:cubicBezTo>
                      <a:pt x="0" y="350"/>
                      <a:pt x="18" y="294"/>
                      <a:pt x="84" y="249"/>
                    </a:cubicBezTo>
                    <a:cubicBezTo>
                      <a:pt x="147" y="204"/>
                      <a:pt x="339" y="108"/>
                      <a:pt x="423" y="96"/>
                    </a:cubicBezTo>
                    <a:cubicBezTo>
                      <a:pt x="477" y="81"/>
                      <a:pt x="585" y="0"/>
                      <a:pt x="600" y="216"/>
                    </a:cubicBezTo>
                    <a:close/>
                  </a:path>
                </a:pathLst>
              </a:custGeom>
              <a:noFill/>
              <a:ln w="12700" cmpd="sng">
                <a:solidFill>
                  <a:schemeClr val="accent2"/>
                </a:solidFill>
                <a:round/>
                <a:headEnd/>
                <a:tailEnd/>
              </a:ln>
              <a:effectLst/>
            </p:spPr>
            <p:txBody>
              <a:bodyPr wrap="none" anchor="ctr"/>
              <a:lstStyle/>
              <a:p>
                <a:endParaRPr lang="en-IN"/>
              </a:p>
            </p:txBody>
          </p:sp>
          <p:sp>
            <p:nvSpPr>
              <p:cNvPr id="27693" name="Freeform 45"/>
              <p:cNvSpPr>
                <a:spLocks/>
              </p:cNvSpPr>
              <p:nvPr userDrawn="1"/>
            </p:nvSpPr>
            <p:spPr bwMode="hidden">
              <a:xfrm rot="563450" flipH="1">
                <a:off x="-20" y="238"/>
                <a:ext cx="535" cy="645"/>
              </a:xfrm>
              <a:custGeom>
                <a:avLst/>
                <a:gdLst/>
                <a:ahLst/>
                <a:cxnLst>
                  <a:cxn ang="0">
                    <a:pos x="462" y="423"/>
                  </a:cxn>
                  <a:cxn ang="0">
                    <a:pos x="144" y="612"/>
                  </a:cxn>
                  <a:cxn ang="0">
                    <a:pos x="87" y="558"/>
                  </a:cxn>
                  <a:cxn ang="0">
                    <a:pos x="162" y="117"/>
                  </a:cxn>
                  <a:cxn ang="0">
                    <a:pos x="210" y="39"/>
                  </a:cxn>
                  <a:cxn ang="0">
                    <a:pos x="441" y="243"/>
                  </a:cxn>
                  <a:cxn ang="0">
                    <a:pos x="462" y="423"/>
                  </a:cxn>
                </a:cxnLst>
                <a:rect l="0" t="0" r="r" b="b"/>
                <a:pathLst>
                  <a:path w="535" h="645">
                    <a:moveTo>
                      <a:pt x="462" y="423"/>
                    </a:moveTo>
                    <a:cubicBezTo>
                      <a:pt x="345" y="546"/>
                      <a:pt x="198" y="582"/>
                      <a:pt x="144" y="612"/>
                    </a:cubicBezTo>
                    <a:cubicBezTo>
                      <a:pt x="60" y="645"/>
                      <a:pt x="0" y="630"/>
                      <a:pt x="87" y="558"/>
                    </a:cubicBezTo>
                    <a:cubicBezTo>
                      <a:pt x="261" y="438"/>
                      <a:pt x="378" y="387"/>
                      <a:pt x="162" y="117"/>
                    </a:cubicBezTo>
                    <a:cubicBezTo>
                      <a:pt x="74" y="0"/>
                      <a:pt x="166" y="1"/>
                      <a:pt x="210" y="39"/>
                    </a:cubicBezTo>
                    <a:cubicBezTo>
                      <a:pt x="245" y="70"/>
                      <a:pt x="401" y="171"/>
                      <a:pt x="441" y="243"/>
                    </a:cubicBezTo>
                    <a:cubicBezTo>
                      <a:pt x="480" y="300"/>
                      <a:pt x="535" y="341"/>
                      <a:pt x="462" y="423"/>
                    </a:cubicBezTo>
                    <a:close/>
                  </a:path>
                </a:pathLst>
              </a:custGeom>
              <a:noFill/>
              <a:ln w="12700" cmpd="sng">
                <a:solidFill>
                  <a:schemeClr val="accent2"/>
                </a:solidFill>
                <a:round/>
                <a:headEnd/>
                <a:tailEnd/>
              </a:ln>
              <a:effectLst/>
            </p:spPr>
            <p:txBody>
              <a:bodyPr wrap="none" anchor="ctr"/>
              <a:lstStyle/>
              <a:p>
                <a:endParaRPr lang="en-IN"/>
              </a:p>
            </p:txBody>
          </p:sp>
          <p:sp>
            <p:nvSpPr>
              <p:cNvPr id="27694" name="Freeform 46"/>
              <p:cNvSpPr>
                <a:spLocks/>
              </p:cNvSpPr>
              <p:nvPr userDrawn="1"/>
            </p:nvSpPr>
            <p:spPr bwMode="hidden">
              <a:xfrm>
                <a:off x="3305" y="870"/>
                <a:ext cx="687" cy="609"/>
              </a:xfrm>
              <a:custGeom>
                <a:avLst/>
                <a:gdLst/>
                <a:ahLst/>
                <a:cxnLst>
                  <a:cxn ang="0">
                    <a:pos x="144" y="45"/>
                  </a:cxn>
                  <a:cxn ang="0">
                    <a:pos x="546" y="9"/>
                  </a:cxn>
                  <a:cxn ang="0">
                    <a:pos x="582" y="99"/>
                  </a:cxn>
                  <a:cxn ang="0">
                    <a:pos x="123" y="462"/>
                  </a:cxn>
                  <a:cxn ang="0">
                    <a:pos x="27" y="438"/>
                  </a:cxn>
                  <a:cxn ang="0">
                    <a:pos x="12" y="210"/>
                  </a:cxn>
                  <a:cxn ang="0">
                    <a:pos x="144" y="45"/>
                  </a:cxn>
                </a:cxnLst>
                <a:rect l="0" t="0" r="r" b="b"/>
                <a:pathLst>
                  <a:path w="687" h="609">
                    <a:moveTo>
                      <a:pt x="144" y="45"/>
                    </a:moveTo>
                    <a:cubicBezTo>
                      <a:pt x="306" y="0"/>
                      <a:pt x="472" y="5"/>
                      <a:pt x="546" y="9"/>
                    </a:cubicBezTo>
                    <a:cubicBezTo>
                      <a:pt x="654" y="12"/>
                      <a:pt x="687" y="75"/>
                      <a:pt x="582" y="99"/>
                    </a:cubicBezTo>
                    <a:cubicBezTo>
                      <a:pt x="81" y="144"/>
                      <a:pt x="162" y="423"/>
                      <a:pt x="123" y="462"/>
                    </a:cubicBezTo>
                    <a:cubicBezTo>
                      <a:pt x="123" y="609"/>
                      <a:pt x="39" y="495"/>
                      <a:pt x="27" y="438"/>
                    </a:cubicBezTo>
                    <a:cubicBezTo>
                      <a:pt x="18" y="393"/>
                      <a:pt x="0" y="291"/>
                      <a:pt x="12" y="210"/>
                    </a:cubicBezTo>
                    <a:cubicBezTo>
                      <a:pt x="15" y="141"/>
                      <a:pt x="36" y="66"/>
                      <a:pt x="144" y="45"/>
                    </a:cubicBezTo>
                    <a:close/>
                  </a:path>
                </a:pathLst>
              </a:custGeom>
              <a:noFill/>
              <a:ln w="12700" cmpd="sng">
                <a:solidFill>
                  <a:schemeClr val="tx2"/>
                </a:solidFill>
                <a:round/>
                <a:headEnd/>
                <a:tailEnd/>
              </a:ln>
              <a:effectLst/>
            </p:spPr>
            <p:txBody>
              <a:bodyPr wrap="none" anchor="ctr"/>
              <a:lstStyle/>
              <a:p>
                <a:endParaRPr lang="en-IN"/>
              </a:p>
            </p:txBody>
          </p:sp>
          <p:sp>
            <p:nvSpPr>
              <p:cNvPr id="27695" name="Freeform 47"/>
              <p:cNvSpPr>
                <a:spLocks/>
              </p:cNvSpPr>
              <p:nvPr userDrawn="1"/>
            </p:nvSpPr>
            <p:spPr bwMode="hidden">
              <a:xfrm>
                <a:off x="2191" y="466"/>
                <a:ext cx="987" cy="743"/>
              </a:xfrm>
              <a:custGeom>
                <a:avLst/>
                <a:gdLst/>
                <a:ahLst/>
                <a:cxnLst>
                  <a:cxn ang="0">
                    <a:pos x="742" y="110"/>
                  </a:cxn>
                  <a:cxn ang="0">
                    <a:pos x="958" y="572"/>
                  </a:cxn>
                  <a:cxn ang="0">
                    <a:pos x="847" y="638"/>
                  </a:cxn>
                  <a:cxn ang="0">
                    <a:pos x="202" y="269"/>
                  </a:cxn>
                  <a:cxn ang="0">
                    <a:pos x="163" y="173"/>
                  </a:cxn>
                  <a:cxn ang="0">
                    <a:pos x="481" y="35"/>
                  </a:cxn>
                  <a:cxn ang="0">
                    <a:pos x="742" y="110"/>
                  </a:cxn>
                </a:cxnLst>
                <a:rect l="0" t="0" r="r" b="b"/>
                <a:pathLst>
                  <a:path w="987" h="743">
                    <a:moveTo>
                      <a:pt x="742" y="110"/>
                    </a:moveTo>
                    <a:cubicBezTo>
                      <a:pt x="853" y="270"/>
                      <a:pt x="941" y="491"/>
                      <a:pt x="958" y="572"/>
                    </a:cubicBezTo>
                    <a:cubicBezTo>
                      <a:pt x="987" y="692"/>
                      <a:pt x="912" y="743"/>
                      <a:pt x="847" y="638"/>
                    </a:cubicBezTo>
                    <a:cubicBezTo>
                      <a:pt x="523" y="89"/>
                      <a:pt x="364" y="254"/>
                      <a:pt x="202" y="269"/>
                    </a:cubicBezTo>
                    <a:cubicBezTo>
                      <a:pt x="0" y="325"/>
                      <a:pt x="89" y="207"/>
                      <a:pt x="163" y="173"/>
                    </a:cubicBezTo>
                    <a:cubicBezTo>
                      <a:pt x="222" y="145"/>
                      <a:pt x="366" y="53"/>
                      <a:pt x="481" y="35"/>
                    </a:cubicBezTo>
                    <a:cubicBezTo>
                      <a:pt x="576" y="12"/>
                      <a:pt x="680" y="0"/>
                      <a:pt x="742" y="110"/>
                    </a:cubicBezTo>
                    <a:close/>
                  </a:path>
                </a:pathLst>
              </a:custGeom>
              <a:noFill/>
              <a:ln w="12700" cmpd="sng">
                <a:solidFill>
                  <a:schemeClr val="tx2"/>
                </a:solidFill>
                <a:round/>
                <a:headEnd/>
                <a:tailEnd/>
              </a:ln>
              <a:effectLst/>
            </p:spPr>
            <p:txBody>
              <a:bodyPr wrap="none" anchor="ctr"/>
              <a:lstStyle/>
              <a:p>
                <a:endParaRPr lang="en-IN"/>
              </a:p>
            </p:txBody>
          </p:sp>
          <p:sp>
            <p:nvSpPr>
              <p:cNvPr id="27696" name="Freeform 48"/>
              <p:cNvSpPr>
                <a:spLocks/>
              </p:cNvSpPr>
              <p:nvPr userDrawn="1"/>
            </p:nvSpPr>
            <p:spPr bwMode="hidden">
              <a:xfrm>
                <a:off x="2075" y="1119"/>
                <a:ext cx="650" cy="648"/>
              </a:xfrm>
              <a:custGeom>
                <a:avLst/>
                <a:gdLst/>
                <a:ahLst/>
                <a:cxnLst>
                  <a:cxn ang="0">
                    <a:pos x="468" y="114"/>
                  </a:cxn>
                  <a:cxn ang="0">
                    <a:pos x="621" y="453"/>
                  </a:cxn>
                  <a:cxn ang="0">
                    <a:pos x="522" y="495"/>
                  </a:cxn>
                  <a:cxn ang="0">
                    <a:pos x="105" y="519"/>
                  </a:cxn>
                  <a:cxn ang="0">
                    <a:pos x="30" y="450"/>
                  </a:cxn>
                  <a:cxn ang="0">
                    <a:pos x="231" y="84"/>
                  </a:cxn>
                  <a:cxn ang="0">
                    <a:pos x="468" y="114"/>
                  </a:cxn>
                </a:cxnLst>
                <a:rect l="0" t="0" r="r" b="b"/>
                <a:pathLst>
                  <a:path w="650" h="648">
                    <a:moveTo>
                      <a:pt x="468" y="114"/>
                    </a:moveTo>
                    <a:cubicBezTo>
                      <a:pt x="579" y="274"/>
                      <a:pt x="604" y="372"/>
                      <a:pt x="621" y="453"/>
                    </a:cubicBezTo>
                    <a:cubicBezTo>
                      <a:pt x="650" y="573"/>
                      <a:pt x="587" y="600"/>
                      <a:pt x="522" y="495"/>
                    </a:cubicBezTo>
                    <a:cubicBezTo>
                      <a:pt x="330" y="99"/>
                      <a:pt x="171" y="417"/>
                      <a:pt x="105" y="519"/>
                    </a:cubicBezTo>
                    <a:cubicBezTo>
                      <a:pt x="51" y="648"/>
                      <a:pt x="0" y="525"/>
                      <a:pt x="30" y="450"/>
                    </a:cubicBezTo>
                    <a:cubicBezTo>
                      <a:pt x="39" y="381"/>
                      <a:pt x="132" y="180"/>
                      <a:pt x="231" y="84"/>
                    </a:cubicBezTo>
                    <a:cubicBezTo>
                      <a:pt x="321" y="0"/>
                      <a:pt x="406" y="4"/>
                      <a:pt x="468" y="114"/>
                    </a:cubicBezTo>
                    <a:close/>
                  </a:path>
                </a:pathLst>
              </a:custGeom>
              <a:noFill/>
              <a:ln w="12700" cmpd="sng">
                <a:solidFill>
                  <a:schemeClr val="tx2"/>
                </a:solidFill>
                <a:round/>
                <a:headEnd/>
                <a:tailEnd/>
              </a:ln>
              <a:effectLst/>
            </p:spPr>
            <p:txBody>
              <a:bodyPr wrap="none" anchor="ctr"/>
              <a:lstStyle/>
              <a:p>
                <a:endParaRPr lang="en-IN"/>
              </a:p>
            </p:txBody>
          </p:sp>
          <p:sp>
            <p:nvSpPr>
              <p:cNvPr id="27697" name="Freeform 49"/>
              <p:cNvSpPr>
                <a:spLocks/>
              </p:cNvSpPr>
              <p:nvPr userDrawn="1"/>
            </p:nvSpPr>
            <p:spPr bwMode="hidden">
              <a:xfrm>
                <a:off x="2816" y="1630"/>
                <a:ext cx="640" cy="797"/>
              </a:xfrm>
              <a:custGeom>
                <a:avLst/>
                <a:gdLst/>
                <a:ahLst/>
                <a:cxnLst>
                  <a:cxn ang="0">
                    <a:pos x="600" y="216"/>
                  </a:cxn>
                  <a:cxn ang="0">
                    <a:pos x="598" y="658"/>
                  </a:cxn>
                  <a:cxn ang="0">
                    <a:pos x="507" y="691"/>
                  </a:cxn>
                  <a:cxn ang="0">
                    <a:pos x="147" y="354"/>
                  </a:cxn>
                  <a:cxn ang="0">
                    <a:pos x="84" y="249"/>
                  </a:cxn>
                  <a:cxn ang="0">
                    <a:pos x="423" y="96"/>
                  </a:cxn>
                  <a:cxn ang="0">
                    <a:pos x="600" y="216"/>
                  </a:cxn>
                </a:cxnLst>
                <a:rect l="0" t="0" r="r" b="b"/>
                <a:pathLst>
                  <a:path w="640" h="797">
                    <a:moveTo>
                      <a:pt x="600" y="216"/>
                    </a:moveTo>
                    <a:cubicBezTo>
                      <a:pt x="640" y="379"/>
                      <a:pt x="604" y="584"/>
                      <a:pt x="598" y="658"/>
                    </a:cubicBezTo>
                    <a:cubicBezTo>
                      <a:pt x="592" y="766"/>
                      <a:pt x="528" y="797"/>
                      <a:pt x="507" y="691"/>
                    </a:cubicBezTo>
                    <a:cubicBezTo>
                      <a:pt x="495" y="276"/>
                      <a:pt x="255" y="360"/>
                      <a:pt x="147" y="354"/>
                    </a:cubicBezTo>
                    <a:cubicBezTo>
                      <a:pt x="0" y="350"/>
                      <a:pt x="18" y="294"/>
                      <a:pt x="84" y="249"/>
                    </a:cubicBezTo>
                    <a:cubicBezTo>
                      <a:pt x="147" y="204"/>
                      <a:pt x="339" y="108"/>
                      <a:pt x="423" y="96"/>
                    </a:cubicBezTo>
                    <a:cubicBezTo>
                      <a:pt x="477" y="81"/>
                      <a:pt x="585" y="0"/>
                      <a:pt x="600" y="216"/>
                    </a:cubicBezTo>
                    <a:close/>
                  </a:path>
                </a:pathLst>
              </a:custGeom>
              <a:noFill/>
              <a:ln w="12700" cmpd="sng">
                <a:solidFill>
                  <a:schemeClr val="tx2"/>
                </a:solidFill>
                <a:round/>
                <a:headEnd/>
                <a:tailEnd/>
              </a:ln>
              <a:effectLst/>
            </p:spPr>
            <p:txBody>
              <a:bodyPr wrap="none" anchor="ctr"/>
              <a:lstStyle/>
              <a:p>
                <a:endParaRPr lang="en-IN"/>
              </a:p>
            </p:txBody>
          </p:sp>
          <p:sp>
            <p:nvSpPr>
              <p:cNvPr id="27698" name="Freeform 50"/>
              <p:cNvSpPr>
                <a:spLocks/>
              </p:cNvSpPr>
              <p:nvPr userDrawn="1"/>
            </p:nvSpPr>
            <p:spPr bwMode="hidden">
              <a:xfrm>
                <a:off x="3899" y="-2"/>
                <a:ext cx="535" cy="645"/>
              </a:xfrm>
              <a:custGeom>
                <a:avLst/>
                <a:gdLst/>
                <a:ahLst/>
                <a:cxnLst>
                  <a:cxn ang="0">
                    <a:pos x="462" y="423"/>
                  </a:cxn>
                  <a:cxn ang="0">
                    <a:pos x="144" y="612"/>
                  </a:cxn>
                  <a:cxn ang="0">
                    <a:pos x="87" y="558"/>
                  </a:cxn>
                  <a:cxn ang="0">
                    <a:pos x="162" y="117"/>
                  </a:cxn>
                  <a:cxn ang="0">
                    <a:pos x="210" y="39"/>
                  </a:cxn>
                  <a:cxn ang="0">
                    <a:pos x="441" y="243"/>
                  </a:cxn>
                  <a:cxn ang="0">
                    <a:pos x="462" y="423"/>
                  </a:cxn>
                </a:cxnLst>
                <a:rect l="0" t="0" r="r" b="b"/>
                <a:pathLst>
                  <a:path w="535" h="645">
                    <a:moveTo>
                      <a:pt x="462" y="423"/>
                    </a:moveTo>
                    <a:cubicBezTo>
                      <a:pt x="345" y="546"/>
                      <a:pt x="198" y="582"/>
                      <a:pt x="144" y="612"/>
                    </a:cubicBezTo>
                    <a:cubicBezTo>
                      <a:pt x="60" y="645"/>
                      <a:pt x="0" y="630"/>
                      <a:pt x="87" y="558"/>
                    </a:cubicBezTo>
                    <a:cubicBezTo>
                      <a:pt x="261" y="438"/>
                      <a:pt x="378" y="387"/>
                      <a:pt x="162" y="117"/>
                    </a:cubicBezTo>
                    <a:cubicBezTo>
                      <a:pt x="74" y="0"/>
                      <a:pt x="166" y="1"/>
                      <a:pt x="210" y="39"/>
                    </a:cubicBezTo>
                    <a:cubicBezTo>
                      <a:pt x="245" y="70"/>
                      <a:pt x="401" y="171"/>
                      <a:pt x="441" y="243"/>
                    </a:cubicBezTo>
                    <a:cubicBezTo>
                      <a:pt x="480" y="300"/>
                      <a:pt x="535" y="341"/>
                      <a:pt x="462" y="423"/>
                    </a:cubicBezTo>
                    <a:close/>
                  </a:path>
                </a:pathLst>
              </a:custGeom>
              <a:noFill/>
              <a:ln w="12700" cmpd="sng">
                <a:solidFill>
                  <a:schemeClr val="tx2"/>
                </a:solidFill>
                <a:round/>
                <a:headEnd/>
                <a:tailEnd/>
              </a:ln>
              <a:effectLst/>
            </p:spPr>
            <p:txBody>
              <a:bodyPr wrap="none" anchor="ctr"/>
              <a:lstStyle/>
              <a:p>
                <a:endParaRPr lang="en-IN"/>
              </a:p>
            </p:txBody>
          </p:sp>
          <p:sp>
            <p:nvSpPr>
              <p:cNvPr id="27699" name="Freeform 51"/>
              <p:cNvSpPr>
                <a:spLocks/>
              </p:cNvSpPr>
              <p:nvPr userDrawn="1"/>
            </p:nvSpPr>
            <p:spPr bwMode="hidden">
              <a:xfrm>
                <a:off x="3080" y="99"/>
                <a:ext cx="687" cy="609"/>
              </a:xfrm>
              <a:custGeom>
                <a:avLst/>
                <a:gdLst/>
                <a:ahLst/>
                <a:cxnLst>
                  <a:cxn ang="0">
                    <a:pos x="144" y="45"/>
                  </a:cxn>
                  <a:cxn ang="0">
                    <a:pos x="546" y="9"/>
                  </a:cxn>
                  <a:cxn ang="0">
                    <a:pos x="582" y="99"/>
                  </a:cxn>
                  <a:cxn ang="0">
                    <a:pos x="123" y="462"/>
                  </a:cxn>
                  <a:cxn ang="0">
                    <a:pos x="27" y="438"/>
                  </a:cxn>
                  <a:cxn ang="0">
                    <a:pos x="12" y="210"/>
                  </a:cxn>
                  <a:cxn ang="0">
                    <a:pos x="144" y="45"/>
                  </a:cxn>
                </a:cxnLst>
                <a:rect l="0" t="0" r="r" b="b"/>
                <a:pathLst>
                  <a:path w="687" h="609">
                    <a:moveTo>
                      <a:pt x="144" y="45"/>
                    </a:moveTo>
                    <a:cubicBezTo>
                      <a:pt x="306" y="0"/>
                      <a:pt x="472" y="5"/>
                      <a:pt x="546" y="9"/>
                    </a:cubicBezTo>
                    <a:cubicBezTo>
                      <a:pt x="654" y="12"/>
                      <a:pt x="687" y="75"/>
                      <a:pt x="582" y="99"/>
                    </a:cubicBezTo>
                    <a:cubicBezTo>
                      <a:pt x="81" y="144"/>
                      <a:pt x="162" y="423"/>
                      <a:pt x="123" y="462"/>
                    </a:cubicBezTo>
                    <a:cubicBezTo>
                      <a:pt x="123" y="609"/>
                      <a:pt x="39" y="495"/>
                      <a:pt x="27" y="438"/>
                    </a:cubicBezTo>
                    <a:cubicBezTo>
                      <a:pt x="18" y="393"/>
                      <a:pt x="0" y="291"/>
                      <a:pt x="12" y="210"/>
                    </a:cubicBezTo>
                    <a:cubicBezTo>
                      <a:pt x="15" y="141"/>
                      <a:pt x="36" y="66"/>
                      <a:pt x="144" y="45"/>
                    </a:cubicBezTo>
                    <a:close/>
                  </a:path>
                </a:pathLst>
              </a:custGeom>
              <a:noFill/>
              <a:ln w="12700" cmpd="sng">
                <a:solidFill>
                  <a:schemeClr val="bg2"/>
                </a:solidFill>
                <a:round/>
                <a:headEnd/>
                <a:tailEnd/>
              </a:ln>
              <a:effectLst/>
            </p:spPr>
            <p:txBody>
              <a:bodyPr wrap="none" anchor="ctr"/>
              <a:lstStyle/>
              <a:p>
                <a:endParaRPr lang="en-IN"/>
              </a:p>
            </p:txBody>
          </p:sp>
          <p:sp>
            <p:nvSpPr>
              <p:cNvPr id="27700" name="Freeform 52"/>
              <p:cNvSpPr>
                <a:spLocks/>
              </p:cNvSpPr>
              <p:nvPr userDrawn="1"/>
            </p:nvSpPr>
            <p:spPr bwMode="hidden">
              <a:xfrm rot="3318475">
                <a:off x="2005" y="50"/>
                <a:ext cx="640" cy="797"/>
              </a:xfrm>
              <a:custGeom>
                <a:avLst/>
                <a:gdLst/>
                <a:ahLst/>
                <a:cxnLst>
                  <a:cxn ang="0">
                    <a:pos x="600" y="216"/>
                  </a:cxn>
                  <a:cxn ang="0">
                    <a:pos x="598" y="658"/>
                  </a:cxn>
                  <a:cxn ang="0">
                    <a:pos x="507" y="691"/>
                  </a:cxn>
                  <a:cxn ang="0">
                    <a:pos x="147" y="354"/>
                  </a:cxn>
                  <a:cxn ang="0">
                    <a:pos x="84" y="249"/>
                  </a:cxn>
                  <a:cxn ang="0">
                    <a:pos x="423" y="96"/>
                  </a:cxn>
                  <a:cxn ang="0">
                    <a:pos x="600" y="216"/>
                  </a:cxn>
                </a:cxnLst>
                <a:rect l="0" t="0" r="r" b="b"/>
                <a:pathLst>
                  <a:path w="640" h="797">
                    <a:moveTo>
                      <a:pt x="600" y="216"/>
                    </a:moveTo>
                    <a:cubicBezTo>
                      <a:pt x="640" y="379"/>
                      <a:pt x="604" y="584"/>
                      <a:pt x="598" y="658"/>
                    </a:cubicBezTo>
                    <a:cubicBezTo>
                      <a:pt x="592" y="766"/>
                      <a:pt x="528" y="797"/>
                      <a:pt x="507" y="691"/>
                    </a:cubicBezTo>
                    <a:cubicBezTo>
                      <a:pt x="495" y="276"/>
                      <a:pt x="255" y="360"/>
                      <a:pt x="147" y="354"/>
                    </a:cubicBezTo>
                    <a:cubicBezTo>
                      <a:pt x="0" y="350"/>
                      <a:pt x="18" y="294"/>
                      <a:pt x="84" y="249"/>
                    </a:cubicBezTo>
                    <a:cubicBezTo>
                      <a:pt x="147" y="204"/>
                      <a:pt x="339" y="108"/>
                      <a:pt x="423" y="96"/>
                    </a:cubicBezTo>
                    <a:cubicBezTo>
                      <a:pt x="477" y="81"/>
                      <a:pt x="585" y="0"/>
                      <a:pt x="600" y="216"/>
                    </a:cubicBezTo>
                    <a:close/>
                  </a:path>
                </a:pathLst>
              </a:custGeom>
              <a:noFill/>
              <a:ln w="12700" cmpd="sng">
                <a:solidFill>
                  <a:schemeClr val="bg2"/>
                </a:solidFill>
                <a:round/>
                <a:headEnd/>
                <a:tailEnd/>
              </a:ln>
              <a:effectLst/>
            </p:spPr>
            <p:txBody>
              <a:bodyPr wrap="none" anchor="ctr"/>
              <a:lstStyle/>
              <a:p>
                <a:endParaRPr lang="en-IN"/>
              </a:p>
            </p:txBody>
          </p:sp>
          <p:sp>
            <p:nvSpPr>
              <p:cNvPr id="27701" name="Freeform 53"/>
              <p:cNvSpPr>
                <a:spLocks/>
              </p:cNvSpPr>
              <p:nvPr userDrawn="1"/>
            </p:nvSpPr>
            <p:spPr bwMode="hidden">
              <a:xfrm rot="20976686" flipH="1">
                <a:off x="2947" y="1262"/>
                <a:ext cx="535" cy="645"/>
              </a:xfrm>
              <a:custGeom>
                <a:avLst/>
                <a:gdLst/>
                <a:ahLst/>
                <a:cxnLst>
                  <a:cxn ang="0">
                    <a:pos x="462" y="423"/>
                  </a:cxn>
                  <a:cxn ang="0">
                    <a:pos x="144" y="612"/>
                  </a:cxn>
                  <a:cxn ang="0">
                    <a:pos x="87" y="558"/>
                  </a:cxn>
                  <a:cxn ang="0">
                    <a:pos x="162" y="117"/>
                  </a:cxn>
                  <a:cxn ang="0">
                    <a:pos x="210" y="39"/>
                  </a:cxn>
                  <a:cxn ang="0">
                    <a:pos x="441" y="243"/>
                  </a:cxn>
                  <a:cxn ang="0">
                    <a:pos x="462" y="423"/>
                  </a:cxn>
                </a:cxnLst>
                <a:rect l="0" t="0" r="r" b="b"/>
                <a:pathLst>
                  <a:path w="535" h="645">
                    <a:moveTo>
                      <a:pt x="462" y="423"/>
                    </a:moveTo>
                    <a:cubicBezTo>
                      <a:pt x="345" y="546"/>
                      <a:pt x="198" y="582"/>
                      <a:pt x="144" y="612"/>
                    </a:cubicBezTo>
                    <a:cubicBezTo>
                      <a:pt x="60" y="645"/>
                      <a:pt x="0" y="630"/>
                      <a:pt x="87" y="558"/>
                    </a:cubicBezTo>
                    <a:cubicBezTo>
                      <a:pt x="261" y="438"/>
                      <a:pt x="378" y="387"/>
                      <a:pt x="162" y="117"/>
                    </a:cubicBezTo>
                    <a:cubicBezTo>
                      <a:pt x="74" y="0"/>
                      <a:pt x="166" y="1"/>
                      <a:pt x="210" y="39"/>
                    </a:cubicBezTo>
                    <a:cubicBezTo>
                      <a:pt x="245" y="70"/>
                      <a:pt x="401" y="171"/>
                      <a:pt x="441" y="243"/>
                    </a:cubicBezTo>
                    <a:cubicBezTo>
                      <a:pt x="480" y="300"/>
                      <a:pt x="535" y="341"/>
                      <a:pt x="462" y="423"/>
                    </a:cubicBezTo>
                    <a:close/>
                  </a:path>
                </a:pathLst>
              </a:custGeom>
              <a:noFill/>
              <a:ln w="12700" cmpd="sng">
                <a:solidFill>
                  <a:schemeClr val="bg2"/>
                </a:solidFill>
                <a:round/>
                <a:headEnd/>
                <a:tailEnd/>
              </a:ln>
              <a:effectLst/>
            </p:spPr>
            <p:txBody>
              <a:bodyPr wrap="none" anchor="ctr"/>
              <a:lstStyle/>
              <a:p>
                <a:endParaRPr lang="en-IN"/>
              </a:p>
            </p:txBody>
          </p:sp>
          <p:sp>
            <p:nvSpPr>
              <p:cNvPr id="27702" name="Freeform 54"/>
              <p:cNvSpPr>
                <a:spLocks/>
              </p:cNvSpPr>
              <p:nvPr userDrawn="1"/>
            </p:nvSpPr>
            <p:spPr bwMode="hidden">
              <a:xfrm>
                <a:off x="1908" y="1072"/>
                <a:ext cx="866" cy="795"/>
              </a:xfrm>
              <a:custGeom>
                <a:avLst/>
                <a:gdLst/>
                <a:ahLst/>
                <a:cxnLst>
                  <a:cxn ang="0">
                    <a:pos x="17" y="180"/>
                  </a:cxn>
                  <a:cxn ang="0">
                    <a:pos x="284" y="720"/>
                  </a:cxn>
                  <a:cxn ang="0">
                    <a:pos x="380" y="687"/>
                  </a:cxn>
                  <a:cxn ang="0">
                    <a:pos x="647" y="249"/>
                  </a:cxn>
                  <a:cxn ang="0">
                    <a:pos x="716" y="138"/>
                  </a:cxn>
                  <a:cxn ang="0">
                    <a:pos x="182" y="0"/>
                  </a:cxn>
                  <a:cxn ang="0">
                    <a:pos x="17" y="180"/>
                  </a:cxn>
                </a:cxnLst>
                <a:rect l="0" t="0" r="r" b="b"/>
                <a:pathLst>
                  <a:path w="866" h="795">
                    <a:moveTo>
                      <a:pt x="17" y="180"/>
                    </a:moveTo>
                    <a:cubicBezTo>
                      <a:pt x="49" y="413"/>
                      <a:pt x="206" y="636"/>
                      <a:pt x="284" y="720"/>
                    </a:cubicBezTo>
                    <a:cubicBezTo>
                      <a:pt x="359" y="795"/>
                      <a:pt x="422" y="771"/>
                      <a:pt x="380" y="687"/>
                    </a:cubicBezTo>
                    <a:cubicBezTo>
                      <a:pt x="284" y="378"/>
                      <a:pt x="197" y="183"/>
                      <a:pt x="647" y="249"/>
                    </a:cubicBezTo>
                    <a:cubicBezTo>
                      <a:pt x="866" y="276"/>
                      <a:pt x="791" y="175"/>
                      <a:pt x="716" y="138"/>
                    </a:cubicBezTo>
                    <a:cubicBezTo>
                      <a:pt x="575" y="63"/>
                      <a:pt x="317" y="6"/>
                      <a:pt x="182" y="0"/>
                    </a:cubicBezTo>
                    <a:cubicBezTo>
                      <a:pt x="95" y="0"/>
                      <a:pt x="0" y="32"/>
                      <a:pt x="17" y="180"/>
                    </a:cubicBezTo>
                    <a:close/>
                  </a:path>
                </a:pathLst>
              </a:custGeom>
              <a:noFill/>
              <a:ln w="12700" cmpd="sng">
                <a:solidFill>
                  <a:schemeClr val="bg2"/>
                </a:solidFill>
                <a:round/>
                <a:headEnd/>
                <a:tailEnd/>
              </a:ln>
              <a:effectLst/>
            </p:spPr>
            <p:txBody>
              <a:bodyPr wrap="none" anchor="ctr"/>
              <a:lstStyle/>
              <a:p>
                <a:endParaRPr lang="en-IN"/>
              </a:p>
            </p:txBody>
          </p:sp>
          <p:sp>
            <p:nvSpPr>
              <p:cNvPr id="27703" name="Freeform 55"/>
              <p:cNvSpPr>
                <a:spLocks/>
              </p:cNvSpPr>
              <p:nvPr userDrawn="1"/>
            </p:nvSpPr>
            <p:spPr bwMode="hidden">
              <a:xfrm rot="16244410" flipH="1">
                <a:off x="3582" y="1463"/>
                <a:ext cx="535" cy="645"/>
              </a:xfrm>
              <a:custGeom>
                <a:avLst/>
                <a:gdLst/>
                <a:ahLst/>
                <a:cxnLst>
                  <a:cxn ang="0">
                    <a:pos x="462" y="423"/>
                  </a:cxn>
                  <a:cxn ang="0">
                    <a:pos x="144" y="612"/>
                  </a:cxn>
                  <a:cxn ang="0">
                    <a:pos x="87" y="558"/>
                  </a:cxn>
                  <a:cxn ang="0">
                    <a:pos x="162" y="117"/>
                  </a:cxn>
                  <a:cxn ang="0">
                    <a:pos x="210" y="39"/>
                  </a:cxn>
                  <a:cxn ang="0">
                    <a:pos x="441" y="243"/>
                  </a:cxn>
                  <a:cxn ang="0">
                    <a:pos x="462" y="423"/>
                  </a:cxn>
                </a:cxnLst>
                <a:rect l="0" t="0" r="r" b="b"/>
                <a:pathLst>
                  <a:path w="535" h="645">
                    <a:moveTo>
                      <a:pt x="462" y="423"/>
                    </a:moveTo>
                    <a:cubicBezTo>
                      <a:pt x="345" y="546"/>
                      <a:pt x="198" y="582"/>
                      <a:pt x="144" y="612"/>
                    </a:cubicBezTo>
                    <a:cubicBezTo>
                      <a:pt x="60" y="645"/>
                      <a:pt x="0" y="630"/>
                      <a:pt x="87" y="558"/>
                    </a:cubicBezTo>
                    <a:cubicBezTo>
                      <a:pt x="261" y="438"/>
                      <a:pt x="378" y="387"/>
                      <a:pt x="162" y="117"/>
                    </a:cubicBezTo>
                    <a:cubicBezTo>
                      <a:pt x="74" y="0"/>
                      <a:pt x="166" y="1"/>
                      <a:pt x="210" y="39"/>
                    </a:cubicBezTo>
                    <a:cubicBezTo>
                      <a:pt x="245" y="70"/>
                      <a:pt x="401" y="171"/>
                      <a:pt x="441" y="243"/>
                    </a:cubicBezTo>
                    <a:cubicBezTo>
                      <a:pt x="480" y="300"/>
                      <a:pt x="535" y="341"/>
                      <a:pt x="462" y="423"/>
                    </a:cubicBezTo>
                    <a:close/>
                  </a:path>
                </a:pathLst>
              </a:custGeom>
              <a:noFill/>
              <a:ln w="12700" cmpd="sng">
                <a:solidFill>
                  <a:schemeClr val="bg2"/>
                </a:solidFill>
                <a:round/>
                <a:headEnd/>
                <a:tailEnd/>
              </a:ln>
              <a:effectLst/>
            </p:spPr>
            <p:txBody>
              <a:bodyPr wrap="none" anchor="ctr"/>
              <a:lstStyle/>
              <a:p>
                <a:endParaRPr lang="en-IN"/>
              </a:p>
            </p:txBody>
          </p:sp>
          <p:sp>
            <p:nvSpPr>
              <p:cNvPr id="27704" name="Freeform 56"/>
              <p:cNvSpPr>
                <a:spLocks/>
              </p:cNvSpPr>
              <p:nvPr userDrawn="1"/>
            </p:nvSpPr>
            <p:spPr bwMode="hidden">
              <a:xfrm rot="2428453">
                <a:off x="1933" y="1684"/>
                <a:ext cx="802" cy="706"/>
              </a:xfrm>
              <a:custGeom>
                <a:avLst/>
                <a:gdLst/>
                <a:ahLst/>
                <a:cxnLst>
                  <a:cxn ang="0">
                    <a:pos x="742" y="110"/>
                  </a:cxn>
                  <a:cxn ang="0">
                    <a:pos x="958" y="572"/>
                  </a:cxn>
                  <a:cxn ang="0">
                    <a:pos x="847" y="638"/>
                  </a:cxn>
                  <a:cxn ang="0">
                    <a:pos x="202" y="269"/>
                  </a:cxn>
                  <a:cxn ang="0">
                    <a:pos x="163" y="173"/>
                  </a:cxn>
                  <a:cxn ang="0">
                    <a:pos x="481" y="35"/>
                  </a:cxn>
                  <a:cxn ang="0">
                    <a:pos x="742" y="110"/>
                  </a:cxn>
                </a:cxnLst>
                <a:rect l="0" t="0" r="r" b="b"/>
                <a:pathLst>
                  <a:path w="987" h="743">
                    <a:moveTo>
                      <a:pt x="742" y="110"/>
                    </a:moveTo>
                    <a:cubicBezTo>
                      <a:pt x="853" y="270"/>
                      <a:pt x="941" y="491"/>
                      <a:pt x="958" y="572"/>
                    </a:cubicBezTo>
                    <a:cubicBezTo>
                      <a:pt x="987" y="692"/>
                      <a:pt x="912" y="743"/>
                      <a:pt x="847" y="638"/>
                    </a:cubicBezTo>
                    <a:cubicBezTo>
                      <a:pt x="523" y="89"/>
                      <a:pt x="364" y="254"/>
                      <a:pt x="202" y="269"/>
                    </a:cubicBezTo>
                    <a:cubicBezTo>
                      <a:pt x="0" y="325"/>
                      <a:pt x="89" y="207"/>
                      <a:pt x="163" y="173"/>
                    </a:cubicBezTo>
                    <a:cubicBezTo>
                      <a:pt x="222" y="145"/>
                      <a:pt x="366" y="53"/>
                      <a:pt x="481" y="35"/>
                    </a:cubicBezTo>
                    <a:cubicBezTo>
                      <a:pt x="576" y="12"/>
                      <a:pt x="680" y="0"/>
                      <a:pt x="742" y="110"/>
                    </a:cubicBezTo>
                    <a:close/>
                  </a:path>
                </a:pathLst>
              </a:custGeom>
              <a:noFill/>
              <a:ln w="12700" cmpd="sng">
                <a:solidFill>
                  <a:schemeClr val="accent2"/>
                </a:solidFill>
                <a:round/>
                <a:headEnd/>
                <a:tailEnd/>
              </a:ln>
              <a:effectLst/>
            </p:spPr>
            <p:txBody>
              <a:bodyPr wrap="none" anchor="ctr"/>
              <a:lstStyle/>
              <a:p>
                <a:endParaRPr lang="en-IN"/>
              </a:p>
            </p:txBody>
          </p:sp>
          <p:sp>
            <p:nvSpPr>
              <p:cNvPr id="27705" name="Freeform 57"/>
              <p:cNvSpPr>
                <a:spLocks/>
              </p:cNvSpPr>
              <p:nvPr userDrawn="1"/>
            </p:nvSpPr>
            <p:spPr bwMode="hidden">
              <a:xfrm rot="6284068">
                <a:off x="3391" y="946"/>
                <a:ext cx="640" cy="797"/>
              </a:xfrm>
              <a:custGeom>
                <a:avLst/>
                <a:gdLst/>
                <a:ahLst/>
                <a:cxnLst>
                  <a:cxn ang="0">
                    <a:pos x="600" y="216"/>
                  </a:cxn>
                  <a:cxn ang="0">
                    <a:pos x="598" y="658"/>
                  </a:cxn>
                  <a:cxn ang="0">
                    <a:pos x="507" y="691"/>
                  </a:cxn>
                  <a:cxn ang="0">
                    <a:pos x="147" y="354"/>
                  </a:cxn>
                  <a:cxn ang="0">
                    <a:pos x="84" y="249"/>
                  </a:cxn>
                  <a:cxn ang="0">
                    <a:pos x="423" y="96"/>
                  </a:cxn>
                  <a:cxn ang="0">
                    <a:pos x="600" y="216"/>
                  </a:cxn>
                </a:cxnLst>
                <a:rect l="0" t="0" r="r" b="b"/>
                <a:pathLst>
                  <a:path w="640" h="797">
                    <a:moveTo>
                      <a:pt x="600" y="216"/>
                    </a:moveTo>
                    <a:cubicBezTo>
                      <a:pt x="640" y="379"/>
                      <a:pt x="604" y="584"/>
                      <a:pt x="598" y="658"/>
                    </a:cubicBezTo>
                    <a:cubicBezTo>
                      <a:pt x="592" y="766"/>
                      <a:pt x="528" y="797"/>
                      <a:pt x="507" y="691"/>
                    </a:cubicBezTo>
                    <a:cubicBezTo>
                      <a:pt x="495" y="276"/>
                      <a:pt x="255" y="360"/>
                      <a:pt x="147" y="354"/>
                    </a:cubicBezTo>
                    <a:cubicBezTo>
                      <a:pt x="0" y="350"/>
                      <a:pt x="18" y="294"/>
                      <a:pt x="84" y="249"/>
                    </a:cubicBezTo>
                    <a:cubicBezTo>
                      <a:pt x="147" y="204"/>
                      <a:pt x="339" y="108"/>
                      <a:pt x="423" y="96"/>
                    </a:cubicBezTo>
                    <a:cubicBezTo>
                      <a:pt x="477" y="81"/>
                      <a:pt x="585" y="0"/>
                      <a:pt x="600" y="216"/>
                    </a:cubicBezTo>
                    <a:close/>
                  </a:path>
                </a:pathLst>
              </a:custGeom>
              <a:noFill/>
              <a:ln w="12700" cmpd="sng">
                <a:solidFill>
                  <a:schemeClr val="accent2"/>
                </a:solidFill>
                <a:round/>
                <a:headEnd/>
                <a:tailEnd/>
              </a:ln>
              <a:effectLst/>
            </p:spPr>
            <p:txBody>
              <a:bodyPr wrap="none" anchor="ctr"/>
              <a:lstStyle/>
              <a:p>
                <a:endParaRPr lang="en-IN"/>
              </a:p>
            </p:txBody>
          </p:sp>
          <p:sp>
            <p:nvSpPr>
              <p:cNvPr id="27706" name="Freeform 58"/>
              <p:cNvSpPr>
                <a:spLocks/>
              </p:cNvSpPr>
              <p:nvPr userDrawn="1"/>
            </p:nvSpPr>
            <p:spPr bwMode="hidden">
              <a:xfrm rot="19272242" flipV="1">
                <a:off x="3023" y="84"/>
                <a:ext cx="640" cy="797"/>
              </a:xfrm>
              <a:custGeom>
                <a:avLst/>
                <a:gdLst/>
                <a:ahLst/>
                <a:cxnLst>
                  <a:cxn ang="0">
                    <a:pos x="600" y="216"/>
                  </a:cxn>
                  <a:cxn ang="0">
                    <a:pos x="598" y="658"/>
                  </a:cxn>
                  <a:cxn ang="0">
                    <a:pos x="507" y="691"/>
                  </a:cxn>
                  <a:cxn ang="0">
                    <a:pos x="147" y="354"/>
                  </a:cxn>
                  <a:cxn ang="0">
                    <a:pos x="84" y="249"/>
                  </a:cxn>
                  <a:cxn ang="0">
                    <a:pos x="423" y="96"/>
                  </a:cxn>
                  <a:cxn ang="0">
                    <a:pos x="600" y="216"/>
                  </a:cxn>
                </a:cxnLst>
                <a:rect l="0" t="0" r="r" b="b"/>
                <a:pathLst>
                  <a:path w="640" h="797">
                    <a:moveTo>
                      <a:pt x="600" y="216"/>
                    </a:moveTo>
                    <a:cubicBezTo>
                      <a:pt x="640" y="379"/>
                      <a:pt x="604" y="584"/>
                      <a:pt x="598" y="658"/>
                    </a:cubicBezTo>
                    <a:cubicBezTo>
                      <a:pt x="592" y="766"/>
                      <a:pt x="528" y="797"/>
                      <a:pt x="507" y="691"/>
                    </a:cubicBezTo>
                    <a:cubicBezTo>
                      <a:pt x="495" y="276"/>
                      <a:pt x="255" y="360"/>
                      <a:pt x="147" y="354"/>
                    </a:cubicBezTo>
                    <a:cubicBezTo>
                      <a:pt x="0" y="350"/>
                      <a:pt x="18" y="294"/>
                      <a:pt x="84" y="249"/>
                    </a:cubicBezTo>
                    <a:cubicBezTo>
                      <a:pt x="147" y="204"/>
                      <a:pt x="339" y="108"/>
                      <a:pt x="423" y="96"/>
                    </a:cubicBezTo>
                    <a:cubicBezTo>
                      <a:pt x="477" y="81"/>
                      <a:pt x="585" y="0"/>
                      <a:pt x="600" y="216"/>
                    </a:cubicBezTo>
                    <a:close/>
                  </a:path>
                </a:pathLst>
              </a:custGeom>
              <a:noFill/>
              <a:ln w="12700" cmpd="sng">
                <a:solidFill>
                  <a:schemeClr val="accent2"/>
                </a:solidFill>
                <a:round/>
                <a:headEnd/>
                <a:tailEnd/>
              </a:ln>
              <a:effectLst/>
            </p:spPr>
            <p:txBody>
              <a:bodyPr wrap="none" anchor="ctr"/>
              <a:lstStyle/>
              <a:p>
                <a:endParaRPr lang="en-IN"/>
              </a:p>
            </p:txBody>
          </p:sp>
          <p:sp>
            <p:nvSpPr>
              <p:cNvPr id="27707" name="Freeform 59"/>
              <p:cNvSpPr>
                <a:spLocks/>
              </p:cNvSpPr>
              <p:nvPr userDrawn="1"/>
            </p:nvSpPr>
            <p:spPr bwMode="hidden">
              <a:xfrm rot="563450" flipH="1">
                <a:off x="1847" y="238"/>
                <a:ext cx="535" cy="645"/>
              </a:xfrm>
              <a:custGeom>
                <a:avLst/>
                <a:gdLst/>
                <a:ahLst/>
                <a:cxnLst>
                  <a:cxn ang="0">
                    <a:pos x="462" y="423"/>
                  </a:cxn>
                  <a:cxn ang="0">
                    <a:pos x="144" y="612"/>
                  </a:cxn>
                  <a:cxn ang="0">
                    <a:pos x="87" y="558"/>
                  </a:cxn>
                  <a:cxn ang="0">
                    <a:pos x="162" y="117"/>
                  </a:cxn>
                  <a:cxn ang="0">
                    <a:pos x="210" y="39"/>
                  </a:cxn>
                  <a:cxn ang="0">
                    <a:pos x="441" y="243"/>
                  </a:cxn>
                  <a:cxn ang="0">
                    <a:pos x="462" y="423"/>
                  </a:cxn>
                </a:cxnLst>
                <a:rect l="0" t="0" r="r" b="b"/>
                <a:pathLst>
                  <a:path w="535" h="645">
                    <a:moveTo>
                      <a:pt x="462" y="423"/>
                    </a:moveTo>
                    <a:cubicBezTo>
                      <a:pt x="345" y="546"/>
                      <a:pt x="198" y="582"/>
                      <a:pt x="144" y="612"/>
                    </a:cubicBezTo>
                    <a:cubicBezTo>
                      <a:pt x="60" y="645"/>
                      <a:pt x="0" y="630"/>
                      <a:pt x="87" y="558"/>
                    </a:cubicBezTo>
                    <a:cubicBezTo>
                      <a:pt x="261" y="438"/>
                      <a:pt x="378" y="387"/>
                      <a:pt x="162" y="117"/>
                    </a:cubicBezTo>
                    <a:cubicBezTo>
                      <a:pt x="74" y="0"/>
                      <a:pt x="166" y="1"/>
                      <a:pt x="210" y="39"/>
                    </a:cubicBezTo>
                    <a:cubicBezTo>
                      <a:pt x="245" y="70"/>
                      <a:pt x="401" y="171"/>
                      <a:pt x="441" y="243"/>
                    </a:cubicBezTo>
                    <a:cubicBezTo>
                      <a:pt x="480" y="300"/>
                      <a:pt x="535" y="341"/>
                      <a:pt x="462" y="423"/>
                    </a:cubicBezTo>
                    <a:close/>
                  </a:path>
                </a:pathLst>
              </a:custGeom>
              <a:noFill/>
              <a:ln w="12700" cmpd="sng">
                <a:solidFill>
                  <a:schemeClr val="accent2"/>
                </a:solidFill>
                <a:round/>
                <a:headEnd/>
                <a:tailEnd/>
              </a:ln>
              <a:effectLst/>
            </p:spPr>
            <p:txBody>
              <a:bodyPr wrap="none" anchor="ctr"/>
              <a:lstStyle/>
              <a:p>
                <a:endParaRPr lang="en-IN"/>
              </a:p>
            </p:txBody>
          </p:sp>
          <p:sp>
            <p:nvSpPr>
              <p:cNvPr id="27708" name="Freeform 60"/>
              <p:cNvSpPr>
                <a:spLocks/>
              </p:cNvSpPr>
              <p:nvPr userDrawn="1"/>
            </p:nvSpPr>
            <p:spPr bwMode="hidden">
              <a:xfrm flipH="1">
                <a:off x="5075" y="867"/>
                <a:ext cx="687" cy="609"/>
              </a:xfrm>
              <a:custGeom>
                <a:avLst/>
                <a:gdLst/>
                <a:ahLst/>
                <a:cxnLst>
                  <a:cxn ang="0">
                    <a:pos x="144" y="45"/>
                  </a:cxn>
                  <a:cxn ang="0">
                    <a:pos x="546" y="9"/>
                  </a:cxn>
                  <a:cxn ang="0">
                    <a:pos x="582" y="99"/>
                  </a:cxn>
                  <a:cxn ang="0">
                    <a:pos x="123" y="462"/>
                  </a:cxn>
                  <a:cxn ang="0">
                    <a:pos x="27" y="438"/>
                  </a:cxn>
                  <a:cxn ang="0">
                    <a:pos x="12" y="210"/>
                  </a:cxn>
                  <a:cxn ang="0">
                    <a:pos x="144" y="45"/>
                  </a:cxn>
                </a:cxnLst>
                <a:rect l="0" t="0" r="r" b="b"/>
                <a:pathLst>
                  <a:path w="687" h="609">
                    <a:moveTo>
                      <a:pt x="144" y="45"/>
                    </a:moveTo>
                    <a:cubicBezTo>
                      <a:pt x="306" y="0"/>
                      <a:pt x="472" y="5"/>
                      <a:pt x="546" y="9"/>
                    </a:cubicBezTo>
                    <a:cubicBezTo>
                      <a:pt x="654" y="12"/>
                      <a:pt x="687" y="75"/>
                      <a:pt x="582" y="99"/>
                    </a:cubicBezTo>
                    <a:cubicBezTo>
                      <a:pt x="81" y="144"/>
                      <a:pt x="162" y="423"/>
                      <a:pt x="123" y="462"/>
                    </a:cubicBezTo>
                    <a:cubicBezTo>
                      <a:pt x="123" y="609"/>
                      <a:pt x="39" y="495"/>
                      <a:pt x="27" y="438"/>
                    </a:cubicBezTo>
                    <a:cubicBezTo>
                      <a:pt x="18" y="393"/>
                      <a:pt x="0" y="291"/>
                      <a:pt x="12" y="210"/>
                    </a:cubicBezTo>
                    <a:cubicBezTo>
                      <a:pt x="15" y="141"/>
                      <a:pt x="36" y="66"/>
                      <a:pt x="144" y="45"/>
                    </a:cubicBezTo>
                    <a:close/>
                  </a:path>
                </a:pathLst>
              </a:custGeom>
              <a:noFill/>
              <a:ln w="12700" cmpd="sng">
                <a:solidFill>
                  <a:schemeClr val="tx2"/>
                </a:solidFill>
                <a:round/>
                <a:headEnd/>
                <a:tailEnd/>
              </a:ln>
              <a:effectLst/>
            </p:spPr>
            <p:txBody>
              <a:bodyPr wrap="none" anchor="ctr"/>
              <a:lstStyle/>
              <a:p>
                <a:endParaRPr lang="en-IN"/>
              </a:p>
            </p:txBody>
          </p:sp>
          <p:sp>
            <p:nvSpPr>
              <p:cNvPr id="27709" name="Freeform 61"/>
              <p:cNvSpPr>
                <a:spLocks/>
              </p:cNvSpPr>
              <p:nvPr userDrawn="1"/>
            </p:nvSpPr>
            <p:spPr bwMode="hidden">
              <a:xfrm>
                <a:off x="4287" y="475"/>
                <a:ext cx="987" cy="743"/>
              </a:xfrm>
              <a:custGeom>
                <a:avLst/>
                <a:gdLst/>
                <a:ahLst/>
                <a:cxnLst>
                  <a:cxn ang="0">
                    <a:pos x="742" y="110"/>
                  </a:cxn>
                  <a:cxn ang="0">
                    <a:pos x="958" y="572"/>
                  </a:cxn>
                  <a:cxn ang="0">
                    <a:pos x="847" y="638"/>
                  </a:cxn>
                  <a:cxn ang="0">
                    <a:pos x="202" y="269"/>
                  </a:cxn>
                  <a:cxn ang="0">
                    <a:pos x="163" y="173"/>
                  </a:cxn>
                  <a:cxn ang="0">
                    <a:pos x="481" y="35"/>
                  </a:cxn>
                  <a:cxn ang="0">
                    <a:pos x="742" y="110"/>
                  </a:cxn>
                </a:cxnLst>
                <a:rect l="0" t="0" r="r" b="b"/>
                <a:pathLst>
                  <a:path w="987" h="743">
                    <a:moveTo>
                      <a:pt x="742" y="110"/>
                    </a:moveTo>
                    <a:cubicBezTo>
                      <a:pt x="853" y="270"/>
                      <a:pt x="941" y="491"/>
                      <a:pt x="958" y="572"/>
                    </a:cubicBezTo>
                    <a:cubicBezTo>
                      <a:pt x="987" y="692"/>
                      <a:pt x="912" y="743"/>
                      <a:pt x="847" y="638"/>
                    </a:cubicBezTo>
                    <a:cubicBezTo>
                      <a:pt x="523" y="89"/>
                      <a:pt x="364" y="254"/>
                      <a:pt x="202" y="269"/>
                    </a:cubicBezTo>
                    <a:cubicBezTo>
                      <a:pt x="0" y="325"/>
                      <a:pt x="89" y="207"/>
                      <a:pt x="163" y="173"/>
                    </a:cubicBezTo>
                    <a:cubicBezTo>
                      <a:pt x="222" y="145"/>
                      <a:pt x="366" y="53"/>
                      <a:pt x="481" y="35"/>
                    </a:cubicBezTo>
                    <a:cubicBezTo>
                      <a:pt x="576" y="12"/>
                      <a:pt x="680" y="0"/>
                      <a:pt x="742" y="110"/>
                    </a:cubicBezTo>
                    <a:close/>
                  </a:path>
                </a:pathLst>
              </a:custGeom>
              <a:noFill/>
              <a:ln w="12700" cmpd="sng">
                <a:solidFill>
                  <a:schemeClr val="tx2"/>
                </a:solidFill>
                <a:round/>
                <a:headEnd/>
                <a:tailEnd/>
              </a:ln>
              <a:effectLst/>
            </p:spPr>
            <p:txBody>
              <a:bodyPr wrap="none" anchor="ctr"/>
              <a:lstStyle/>
              <a:p>
                <a:endParaRPr lang="en-IN"/>
              </a:p>
            </p:txBody>
          </p:sp>
          <p:sp>
            <p:nvSpPr>
              <p:cNvPr id="27710" name="Freeform 62"/>
              <p:cNvSpPr>
                <a:spLocks/>
              </p:cNvSpPr>
              <p:nvPr userDrawn="1"/>
            </p:nvSpPr>
            <p:spPr bwMode="hidden">
              <a:xfrm>
                <a:off x="4171" y="1128"/>
                <a:ext cx="650" cy="648"/>
              </a:xfrm>
              <a:custGeom>
                <a:avLst/>
                <a:gdLst/>
                <a:ahLst/>
                <a:cxnLst>
                  <a:cxn ang="0">
                    <a:pos x="468" y="114"/>
                  </a:cxn>
                  <a:cxn ang="0">
                    <a:pos x="621" y="453"/>
                  </a:cxn>
                  <a:cxn ang="0">
                    <a:pos x="522" y="495"/>
                  </a:cxn>
                  <a:cxn ang="0">
                    <a:pos x="105" y="519"/>
                  </a:cxn>
                  <a:cxn ang="0">
                    <a:pos x="30" y="450"/>
                  </a:cxn>
                  <a:cxn ang="0">
                    <a:pos x="231" y="84"/>
                  </a:cxn>
                  <a:cxn ang="0">
                    <a:pos x="468" y="114"/>
                  </a:cxn>
                </a:cxnLst>
                <a:rect l="0" t="0" r="r" b="b"/>
                <a:pathLst>
                  <a:path w="650" h="648">
                    <a:moveTo>
                      <a:pt x="468" y="114"/>
                    </a:moveTo>
                    <a:cubicBezTo>
                      <a:pt x="579" y="274"/>
                      <a:pt x="604" y="372"/>
                      <a:pt x="621" y="453"/>
                    </a:cubicBezTo>
                    <a:cubicBezTo>
                      <a:pt x="650" y="573"/>
                      <a:pt x="587" y="600"/>
                      <a:pt x="522" y="495"/>
                    </a:cubicBezTo>
                    <a:cubicBezTo>
                      <a:pt x="330" y="99"/>
                      <a:pt x="171" y="417"/>
                      <a:pt x="105" y="519"/>
                    </a:cubicBezTo>
                    <a:cubicBezTo>
                      <a:pt x="51" y="648"/>
                      <a:pt x="0" y="525"/>
                      <a:pt x="30" y="450"/>
                    </a:cubicBezTo>
                    <a:cubicBezTo>
                      <a:pt x="39" y="381"/>
                      <a:pt x="132" y="180"/>
                      <a:pt x="231" y="84"/>
                    </a:cubicBezTo>
                    <a:cubicBezTo>
                      <a:pt x="321" y="0"/>
                      <a:pt x="406" y="4"/>
                      <a:pt x="468" y="114"/>
                    </a:cubicBezTo>
                    <a:close/>
                  </a:path>
                </a:pathLst>
              </a:custGeom>
              <a:noFill/>
              <a:ln w="12700" cmpd="sng">
                <a:solidFill>
                  <a:schemeClr val="tx2"/>
                </a:solidFill>
                <a:round/>
                <a:headEnd/>
                <a:tailEnd/>
              </a:ln>
              <a:effectLst/>
            </p:spPr>
            <p:txBody>
              <a:bodyPr wrap="none" anchor="ctr"/>
              <a:lstStyle/>
              <a:p>
                <a:endParaRPr lang="en-IN"/>
              </a:p>
            </p:txBody>
          </p:sp>
          <p:sp>
            <p:nvSpPr>
              <p:cNvPr id="27711" name="Freeform 63"/>
              <p:cNvSpPr>
                <a:spLocks/>
              </p:cNvSpPr>
              <p:nvPr userDrawn="1"/>
            </p:nvSpPr>
            <p:spPr bwMode="hidden">
              <a:xfrm>
                <a:off x="5092" y="1579"/>
                <a:ext cx="640" cy="797"/>
              </a:xfrm>
              <a:custGeom>
                <a:avLst/>
                <a:gdLst/>
                <a:ahLst/>
                <a:cxnLst>
                  <a:cxn ang="0">
                    <a:pos x="600" y="216"/>
                  </a:cxn>
                  <a:cxn ang="0">
                    <a:pos x="598" y="658"/>
                  </a:cxn>
                  <a:cxn ang="0">
                    <a:pos x="507" y="691"/>
                  </a:cxn>
                  <a:cxn ang="0">
                    <a:pos x="147" y="354"/>
                  </a:cxn>
                  <a:cxn ang="0">
                    <a:pos x="84" y="249"/>
                  </a:cxn>
                  <a:cxn ang="0">
                    <a:pos x="423" y="96"/>
                  </a:cxn>
                  <a:cxn ang="0">
                    <a:pos x="600" y="216"/>
                  </a:cxn>
                </a:cxnLst>
                <a:rect l="0" t="0" r="r" b="b"/>
                <a:pathLst>
                  <a:path w="640" h="797">
                    <a:moveTo>
                      <a:pt x="600" y="216"/>
                    </a:moveTo>
                    <a:cubicBezTo>
                      <a:pt x="640" y="379"/>
                      <a:pt x="604" y="584"/>
                      <a:pt x="598" y="658"/>
                    </a:cubicBezTo>
                    <a:cubicBezTo>
                      <a:pt x="592" y="766"/>
                      <a:pt x="528" y="797"/>
                      <a:pt x="507" y="691"/>
                    </a:cubicBezTo>
                    <a:cubicBezTo>
                      <a:pt x="495" y="276"/>
                      <a:pt x="255" y="360"/>
                      <a:pt x="147" y="354"/>
                    </a:cubicBezTo>
                    <a:cubicBezTo>
                      <a:pt x="0" y="350"/>
                      <a:pt x="18" y="294"/>
                      <a:pt x="84" y="249"/>
                    </a:cubicBezTo>
                    <a:cubicBezTo>
                      <a:pt x="147" y="204"/>
                      <a:pt x="339" y="108"/>
                      <a:pt x="423" y="96"/>
                    </a:cubicBezTo>
                    <a:cubicBezTo>
                      <a:pt x="477" y="81"/>
                      <a:pt x="585" y="0"/>
                      <a:pt x="600" y="216"/>
                    </a:cubicBezTo>
                    <a:close/>
                  </a:path>
                </a:pathLst>
              </a:custGeom>
              <a:noFill/>
              <a:ln w="12700" cmpd="sng">
                <a:solidFill>
                  <a:schemeClr val="tx2"/>
                </a:solidFill>
                <a:round/>
                <a:headEnd/>
                <a:tailEnd/>
              </a:ln>
              <a:effectLst/>
            </p:spPr>
            <p:txBody>
              <a:bodyPr wrap="none" anchor="ctr"/>
              <a:lstStyle/>
              <a:p>
                <a:endParaRPr lang="en-IN"/>
              </a:p>
            </p:txBody>
          </p:sp>
          <p:sp>
            <p:nvSpPr>
              <p:cNvPr id="27712" name="Freeform 64"/>
              <p:cNvSpPr>
                <a:spLocks/>
              </p:cNvSpPr>
              <p:nvPr userDrawn="1"/>
            </p:nvSpPr>
            <p:spPr bwMode="hidden">
              <a:xfrm>
                <a:off x="4828" y="24"/>
                <a:ext cx="687" cy="609"/>
              </a:xfrm>
              <a:custGeom>
                <a:avLst/>
                <a:gdLst/>
                <a:ahLst/>
                <a:cxnLst>
                  <a:cxn ang="0">
                    <a:pos x="144" y="45"/>
                  </a:cxn>
                  <a:cxn ang="0">
                    <a:pos x="546" y="9"/>
                  </a:cxn>
                  <a:cxn ang="0">
                    <a:pos x="582" y="99"/>
                  </a:cxn>
                  <a:cxn ang="0">
                    <a:pos x="123" y="462"/>
                  </a:cxn>
                  <a:cxn ang="0">
                    <a:pos x="27" y="438"/>
                  </a:cxn>
                  <a:cxn ang="0">
                    <a:pos x="12" y="210"/>
                  </a:cxn>
                  <a:cxn ang="0">
                    <a:pos x="144" y="45"/>
                  </a:cxn>
                </a:cxnLst>
                <a:rect l="0" t="0" r="r" b="b"/>
                <a:pathLst>
                  <a:path w="687" h="609">
                    <a:moveTo>
                      <a:pt x="144" y="45"/>
                    </a:moveTo>
                    <a:cubicBezTo>
                      <a:pt x="306" y="0"/>
                      <a:pt x="472" y="5"/>
                      <a:pt x="546" y="9"/>
                    </a:cubicBezTo>
                    <a:cubicBezTo>
                      <a:pt x="654" y="12"/>
                      <a:pt x="687" y="75"/>
                      <a:pt x="582" y="99"/>
                    </a:cubicBezTo>
                    <a:cubicBezTo>
                      <a:pt x="81" y="144"/>
                      <a:pt x="162" y="423"/>
                      <a:pt x="123" y="462"/>
                    </a:cubicBezTo>
                    <a:cubicBezTo>
                      <a:pt x="123" y="609"/>
                      <a:pt x="39" y="495"/>
                      <a:pt x="27" y="438"/>
                    </a:cubicBezTo>
                    <a:cubicBezTo>
                      <a:pt x="18" y="393"/>
                      <a:pt x="0" y="291"/>
                      <a:pt x="12" y="210"/>
                    </a:cubicBezTo>
                    <a:cubicBezTo>
                      <a:pt x="15" y="141"/>
                      <a:pt x="36" y="66"/>
                      <a:pt x="144" y="45"/>
                    </a:cubicBezTo>
                    <a:close/>
                  </a:path>
                </a:pathLst>
              </a:custGeom>
              <a:noFill/>
              <a:ln w="12700" cmpd="sng">
                <a:solidFill>
                  <a:schemeClr val="bg2"/>
                </a:solidFill>
                <a:round/>
                <a:headEnd/>
                <a:tailEnd/>
              </a:ln>
              <a:effectLst/>
            </p:spPr>
            <p:txBody>
              <a:bodyPr wrap="none" anchor="ctr"/>
              <a:lstStyle/>
              <a:p>
                <a:endParaRPr lang="en-IN"/>
              </a:p>
            </p:txBody>
          </p:sp>
          <p:sp>
            <p:nvSpPr>
              <p:cNvPr id="27713" name="Freeform 65"/>
              <p:cNvSpPr>
                <a:spLocks/>
              </p:cNvSpPr>
              <p:nvPr userDrawn="1"/>
            </p:nvSpPr>
            <p:spPr bwMode="hidden">
              <a:xfrm rot="3318475">
                <a:off x="4137" y="-49"/>
                <a:ext cx="640" cy="797"/>
              </a:xfrm>
              <a:custGeom>
                <a:avLst/>
                <a:gdLst/>
                <a:ahLst/>
                <a:cxnLst>
                  <a:cxn ang="0">
                    <a:pos x="600" y="216"/>
                  </a:cxn>
                  <a:cxn ang="0">
                    <a:pos x="598" y="658"/>
                  </a:cxn>
                  <a:cxn ang="0">
                    <a:pos x="507" y="691"/>
                  </a:cxn>
                  <a:cxn ang="0">
                    <a:pos x="147" y="354"/>
                  </a:cxn>
                  <a:cxn ang="0">
                    <a:pos x="84" y="249"/>
                  </a:cxn>
                  <a:cxn ang="0">
                    <a:pos x="423" y="96"/>
                  </a:cxn>
                  <a:cxn ang="0">
                    <a:pos x="600" y="216"/>
                  </a:cxn>
                </a:cxnLst>
                <a:rect l="0" t="0" r="r" b="b"/>
                <a:pathLst>
                  <a:path w="640" h="797">
                    <a:moveTo>
                      <a:pt x="600" y="216"/>
                    </a:moveTo>
                    <a:cubicBezTo>
                      <a:pt x="640" y="379"/>
                      <a:pt x="604" y="584"/>
                      <a:pt x="598" y="658"/>
                    </a:cubicBezTo>
                    <a:cubicBezTo>
                      <a:pt x="592" y="766"/>
                      <a:pt x="528" y="797"/>
                      <a:pt x="507" y="691"/>
                    </a:cubicBezTo>
                    <a:cubicBezTo>
                      <a:pt x="495" y="276"/>
                      <a:pt x="255" y="360"/>
                      <a:pt x="147" y="354"/>
                    </a:cubicBezTo>
                    <a:cubicBezTo>
                      <a:pt x="0" y="350"/>
                      <a:pt x="18" y="294"/>
                      <a:pt x="84" y="249"/>
                    </a:cubicBezTo>
                    <a:cubicBezTo>
                      <a:pt x="147" y="204"/>
                      <a:pt x="339" y="108"/>
                      <a:pt x="423" y="96"/>
                    </a:cubicBezTo>
                    <a:cubicBezTo>
                      <a:pt x="477" y="81"/>
                      <a:pt x="585" y="0"/>
                      <a:pt x="600" y="216"/>
                    </a:cubicBezTo>
                    <a:close/>
                  </a:path>
                </a:pathLst>
              </a:custGeom>
              <a:noFill/>
              <a:ln w="12700" cmpd="sng">
                <a:solidFill>
                  <a:schemeClr val="bg2"/>
                </a:solidFill>
                <a:round/>
                <a:headEnd/>
                <a:tailEnd/>
              </a:ln>
              <a:effectLst/>
            </p:spPr>
            <p:txBody>
              <a:bodyPr wrap="none" anchor="ctr"/>
              <a:lstStyle/>
              <a:p>
                <a:endParaRPr lang="en-IN"/>
              </a:p>
            </p:txBody>
          </p:sp>
          <p:sp>
            <p:nvSpPr>
              <p:cNvPr id="27714" name="Freeform 66"/>
              <p:cNvSpPr>
                <a:spLocks/>
              </p:cNvSpPr>
              <p:nvPr userDrawn="1"/>
            </p:nvSpPr>
            <p:spPr bwMode="hidden">
              <a:xfrm rot="20976686" flipH="1">
                <a:off x="5043" y="1271"/>
                <a:ext cx="535" cy="645"/>
              </a:xfrm>
              <a:custGeom>
                <a:avLst/>
                <a:gdLst/>
                <a:ahLst/>
                <a:cxnLst>
                  <a:cxn ang="0">
                    <a:pos x="462" y="423"/>
                  </a:cxn>
                  <a:cxn ang="0">
                    <a:pos x="144" y="612"/>
                  </a:cxn>
                  <a:cxn ang="0">
                    <a:pos x="87" y="558"/>
                  </a:cxn>
                  <a:cxn ang="0">
                    <a:pos x="162" y="117"/>
                  </a:cxn>
                  <a:cxn ang="0">
                    <a:pos x="210" y="39"/>
                  </a:cxn>
                  <a:cxn ang="0">
                    <a:pos x="441" y="243"/>
                  </a:cxn>
                  <a:cxn ang="0">
                    <a:pos x="462" y="423"/>
                  </a:cxn>
                </a:cxnLst>
                <a:rect l="0" t="0" r="r" b="b"/>
                <a:pathLst>
                  <a:path w="535" h="645">
                    <a:moveTo>
                      <a:pt x="462" y="423"/>
                    </a:moveTo>
                    <a:cubicBezTo>
                      <a:pt x="345" y="546"/>
                      <a:pt x="198" y="582"/>
                      <a:pt x="144" y="612"/>
                    </a:cubicBezTo>
                    <a:cubicBezTo>
                      <a:pt x="60" y="645"/>
                      <a:pt x="0" y="630"/>
                      <a:pt x="87" y="558"/>
                    </a:cubicBezTo>
                    <a:cubicBezTo>
                      <a:pt x="261" y="438"/>
                      <a:pt x="378" y="387"/>
                      <a:pt x="162" y="117"/>
                    </a:cubicBezTo>
                    <a:cubicBezTo>
                      <a:pt x="74" y="0"/>
                      <a:pt x="166" y="1"/>
                      <a:pt x="210" y="39"/>
                    </a:cubicBezTo>
                    <a:cubicBezTo>
                      <a:pt x="245" y="70"/>
                      <a:pt x="401" y="171"/>
                      <a:pt x="441" y="243"/>
                    </a:cubicBezTo>
                    <a:cubicBezTo>
                      <a:pt x="480" y="300"/>
                      <a:pt x="535" y="341"/>
                      <a:pt x="462" y="423"/>
                    </a:cubicBezTo>
                    <a:close/>
                  </a:path>
                </a:pathLst>
              </a:custGeom>
              <a:noFill/>
              <a:ln w="12700" cmpd="sng">
                <a:solidFill>
                  <a:schemeClr val="bg2"/>
                </a:solidFill>
                <a:round/>
                <a:headEnd/>
                <a:tailEnd/>
              </a:ln>
              <a:effectLst/>
            </p:spPr>
            <p:txBody>
              <a:bodyPr wrap="none" anchor="ctr"/>
              <a:lstStyle/>
              <a:p>
                <a:endParaRPr lang="en-IN"/>
              </a:p>
            </p:txBody>
          </p:sp>
          <p:sp>
            <p:nvSpPr>
              <p:cNvPr id="27715" name="Freeform 67"/>
              <p:cNvSpPr>
                <a:spLocks/>
              </p:cNvSpPr>
              <p:nvPr userDrawn="1"/>
            </p:nvSpPr>
            <p:spPr bwMode="hidden">
              <a:xfrm>
                <a:off x="4328" y="949"/>
                <a:ext cx="866" cy="795"/>
              </a:xfrm>
              <a:custGeom>
                <a:avLst/>
                <a:gdLst/>
                <a:ahLst/>
                <a:cxnLst>
                  <a:cxn ang="0">
                    <a:pos x="17" y="180"/>
                  </a:cxn>
                  <a:cxn ang="0">
                    <a:pos x="284" y="720"/>
                  </a:cxn>
                  <a:cxn ang="0">
                    <a:pos x="380" y="687"/>
                  </a:cxn>
                  <a:cxn ang="0">
                    <a:pos x="647" y="249"/>
                  </a:cxn>
                  <a:cxn ang="0">
                    <a:pos x="716" y="138"/>
                  </a:cxn>
                  <a:cxn ang="0">
                    <a:pos x="182" y="0"/>
                  </a:cxn>
                  <a:cxn ang="0">
                    <a:pos x="17" y="180"/>
                  </a:cxn>
                </a:cxnLst>
                <a:rect l="0" t="0" r="r" b="b"/>
                <a:pathLst>
                  <a:path w="866" h="795">
                    <a:moveTo>
                      <a:pt x="17" y="180"/>
                    </a:moveTo>
                    <a:cubicBezTo>
                      <a:pt x="49" y="413"/>
                      <a:pt x="206" y="636"/>
                      <a:pt x="284" y="720"/>
                    </a:cubicBezTo>
                    <a:cubicBezTo>
                      <a:pt x="359" y="795"/>
                      <a:pt x="422" y="771"/>
                      <a:pt x="380" y="687"/>
                    </a:cubicBezTo>
                    <a:cubicBezTo>
                      <a:pt x="284" y="378"/>
                      <a:pt x="197" y="183"/>
                      <a:pt x="647" y="249"/>
                    </a:cubicBezTo>
                    <a:cubicBezTo>
                      <a:pt x="866" y="276"/>
                      <a:pt x="791" y="175"/>
                      <a:pt x="716" y="138"/>
                    </a:cubicBezTo>
                    <a:cubicBezTo>
                      <a:pt x="575" y="63"/>
                      <a:pt x="317" y="6"/>
                      <a:pt x="182" y="0"/>
                    </a:cubicBezTo>
                    <a:cubicBezTo>
                      <a:pt x="95" y="0"/>
                      <a:pt x="0" y="32"/>
                      <a:pt x="17" y="180"/>
                    </a:cubicBezTo>
                    <a:close/>
                  </a:path>
                </a:pathLst>
              </a:custGeom>
              <a:noFill/>
              <a:ln w="12700" cmpd="sng">
                <a:solidFill>
                  <a:schemeClr val="bg2"/>
                </a:solidFill>
                <a:round/>
                <a:headEnd/>
                <a:tailEnd/>
              </a:ln>
              <a:effectLst/>
            </p:spPr>
            <p:txBody>
              <a:bodyPr wrap="none" anchor="ctr"/>
              <a:lstStyle/>
              <a:p>
                <a:endParaRPr lang="en-IN"/>
              </a:p>
            </p:txBody>
          </p:sp>
          <p:sp>
            <p:nvSpPr>
              <p:cNvPr id="27716" name="Freeform 68"/>
              <p:cNvSpPr>
                <a:spLocks/>
              </p:cNvSpPr>
              <p:nvPr userDrawn="1"/>
            </p:nvSpPr>
            <p:spPr bwMode="hidden">
              <a:xfrm rot="16244410" flipH="1">
                <a:off x="5172" y="3212"/>
                <a:ext cx="535" cy="645"/>
              </a:xfrm>
              <a:custGeom>
                <a:avLst/>
                <a:gdLst/>
                <a:ahLst/>
                <a:cxnLst>
                  <a:cxn ang="0">
                    <a:pos x="462" y="423"/>
                  </a:cxn>
                  <a:cxn ang="0">
                    <a:pos x="144" y="612"/>
                  </a:cxn>
                  <a:cxn ang="0">
                    <a:pos x="87" y="558"/>
                  </a:cxn>
                  <a:cxn ang="0">
                    <a:pos x="162" y="117"/>
                  </a:cxn>
                  <a:cxn ang="0">
                    <a:pos x="210" y="39"/>
                  </a:cxn>
                  <a:cxn ang="0">
                    <a:pos x="441" y="243"/>
                  </a:cxn>
                  <a:cxn ang="0">
                    <a:pos x="462" y="423"/>
                  </a:cxn>
                </a:cxnLst>
                <a:rect l="0" t="0" r="r" b="b"/>
                <a:pathLst>
                  <a:path w="535" h="645">
                    <a:moveTo>
                      <a:pt x="462" y="423"/>
                    </a:moveTo>
                    <a:cubicBezTo>
                      <a:pt x="345" y="546"/>
                      <a:pt x="198" y="582"/>
                      <a:pt x="144" y="612"/>
                    </a:cubicBezTo>
                    <a:cubicBezTo>
                      <a:pt x="60" y="645"/>
                      <a:pt x="0" y="630"/>
                      <a:pt x="87" y="558"/>
                    </a:cubicBezTo>
                    <a:cubicBezTo>
                      <a:pt x="261" y="438"/>
                      <a:pt x="378" y="387"/>
                      <a:pt x="162" y="117"/>
                    </a:cubicBezTo>
                    <a:cubicBezTo>
                      <a:pt x="74" y="0"/>
                      <a:pt x="166" y="1"/>
                      <a:pt x="210" y="39"/>
                    </a:cubicBezTo>
                    <a:cubicBezTo>
                      <a:pt x="245" y="70"/>
                      <a:pt x="401" y="171"/>
                      <a:pt x="441" y="243"/>
                    </a:cubicBezTo>
                    <a:cubicBezTo>
                      <a:pt x="480" y="300"/>
                      <a:pt x="535" y="341"/>
                      <a:pt x="462" y="423"/>
                    </a:cubicBezTo>
                    <a:close/>
                  </a:path>
                </a:pathLst>
              </a:custGeom>
              <a:noFill/>
              <a:ln w="12700" cmpd="sng">
                <a:solidFill>
                  <a:schemeClr val="accent2"/>
                </a:solidFill>
                <a:round/>
                <a:headEnd/>
                <a:tailEnd/>
              </a:ln>
              <a:effectLst/>
            </p:spPr>
            <p:txBody>
              <a:bodyPr wrap="none" anchor="ctr"/>
              <a:lstStyle/>
              <a:p>
                <a:endParaRPr lang="en-IN"/>
              </a:p>
            </p:txBody>
          </p:sp>
          <p:sp>
            <p:nvSpPr>
              <p:cNvPr id="27717" name="Freeform 69"/>
              <p:cNvSpPr>
                <a:spLocks/>
              </p:cNvSpPr>
              <p:nvPr userDrawn="1"/>
            </p:nvSpPr>
            <p:spPr bwMode="hidden">
              <a:xfrm rot="2428453">
                <a:off x="4161" y="1609"/>
                <a:ext cx="802" cy="706"/>
              </a:xfrm>
              <a:custGeom>
                <a:avLst/>
                <a:gdLst/>
                <a:ahLst/>
                <a:cxnLst>
                  <a:cxn ang="0">
                    <a:pos x="742" y="110"/>
                  </a:cxn>
                  <a:cxn ang="0">
                    <a:pos x="958" y="572"/>
                  </a:cxn>
                  <a:cxn ang="0">
                    <a:pos x="847" y="638"/>
                  </a:cxn>
                  <a:cxn ang="0">
                    <a:pos x="202" y="269"/>
                  </a:cxn>
                  <a:cxn ang="0">
                    <a:pos x="163" y="173"/>
                  </a:cxn>
                  <a:cxn ang="0">
                    <a:pos x="481" y="35"/>
                  </a:cxn>
                  <a:cxn ang="0">
                    <a:pos x="742" y="110"/>
                  </a:cxn>
                </a:cxnLst>
                <a:rect l="0" t="0" r="r" b="b"/>
                <a:pathLst>
                  <a:path w="987" h="743">
                    <a:moveTo>
                      <a:pt x="742" y="110"/>
                    </a:moveTo>
                    <a:cubicBezTo>
                      <a:pt x="853" y="270"/>
                      <a:pt x="941" y="491"/>
                      <a:pt x="958" y="572"/>
                    </a:cubicBezTo>
                    <a:cubicBezTo>
                      <a:pt x="987" y="692"/>
                      <a:pt x="912" y="743"/>
                      <a:pt x="847" y="638"/>
                    </a:cubicBezTo>
                    <a:cubicBezTo>
                      <a:pt x="523" y="89"/>
                      <a:pt x="364" y="254"/>
                      <a:pt x="202" y="269"/>
                    </a:cubicBezTo>
                    <a:cubicBezTo>
                      <a:pt x="0" y="325"/>
                      <a:pt x="89" y="207"/>
                      <a:pt x="163" y="173"/>
                    </a:cubicBezTo>
                    <a:cubicBezTo>
                      <a:pt x="222" y="145"/>
                      <a:pt x="366" y="53"/>
                      <a:pt x="481" y="35"/>
                    </a:cubicBezTo>
                    <a:cubicBezTo>
                      <a:pt x="576" y="12"/>
                      <a:pt x="680" y="0"/>
                      <a:pt x="742" y="110"/>
                    </a:cubicBezTo>
                    <a:close/>
                  </a:path>
                </a:pathLst>
              </a:custGeom>
              <a:noFill/>
              <a:ln w="12700" cmpd="sng">
                <a:solidFill>
                  <a:schemeClr val="accent2"/>
                </a:solidFill>
                <a:round/>
                <a:headEnd/>
                <a:tailEnd/>
              </a:ln>
              <a:effectLst/>
            </p:spPr>
            <p:txBody>
              <a:bodyPr wrap="none" anchor="ctr"/>
              <a:lstStyle/>
              <a:p>
                <a:endParaRPr lang="en-IN"/>
              </a:p>
            </p:txBody>
          </p:sp>
          <p:sp>
            <p:nvSpPr>
              <p:cNvPr id="27718" name="Freeform 70"/>
              <p:cNvSpPr>
                <a:spLocks/>
              </p:cNvSpPr>
              <p:nvPr userDrawn="1"/>
            </p:nvSpPr>
            <p:spPr bwMode="hidden">
              <a:xfrm rot="6284068">
                <a:off x="4899" y="775"/>
                <a:ext cx="640" cy="797"/>
              </a:xfrm>
              <a:custGeom>
                <a:avLst/>
                <a:gdLst/>
                <a:ahLst/>
                <a:cxnLst>
                  <a:cxn ang="0">
                    <a:pos x="600" y="216"/>
                  </a:cxn>
                  <a:cxn ang="0">
                    <a:pos x="598" y="658"/>
                  </a:cxn>
                  <a:cxn ang="0">
                    <a:pos x="507" y="691"/>
                  </a:cxn>
                  <a:cxn ang="0">
                    <a:pos x="147" y="354"/>
                  </a:cxn>
                  <a:cxn ang="0">
                    <a:pos x="84" y="249"/>
                  </a:cxn>
                  <a:cxn ang="0">
                    <a:pos x="423" y="96"/>
                  </a:cxn>
                  <a:cxn ang="0">
                    <a:pos x="600" y="216"/>
                  </a:cxn>
                </a:cxnLst>
                <a:rect l="0" t="0" r="r" b="b"/>
                <a:pathLst>
                  <a:path w="640" h="797">
                    <a:moveTo>
                      <a:pt x="600" y="216"/>
                    </a:moveTo>
                    <a:cubicBezTo>
                      <a:pt x="640" y="379"/>
                      <a:pt x="604" y="584"/>
                      <a:pt x="598" y="658"/>
                    </a:cubicBezTo>
                    <a:cubicBezTo>
                      <a:pt x="592" y="766"/>
                      <a:pt x="528" y="797"/>
                      <a:pt x="507" y="691"/>
                    </a:cubicBezTo>
                    <a:cubicBezTo>
                      <a:pt x="495" y="276"/>
                      <a:pt x="255" y="360"/>
                      <a:pt x="147" y="354"/>
                    </a:cubicBezTo>
                    <a:cubicBezTo>
                      <a:pt x="0" y="350"/>
                      <a:pt x="18" y="294"/>
                      <a:pt x="84" y="249"/>
                    </a:cubicBezTo>
                    <a:cubicBezTo>
                      <a:pt x="147" y="204"/>
                      <a:pt x="339" y="108"/>
                      <a:pt x="423" y="96"/>
                    </a:cubicBezTo>
                    <a:cubicBezTo>
                      <a:pt x="477" y="81"/>
                      <a:pt x="585" y="0"/>
                      <a:pt x="600" y="216"/>
                    </a:cubicBezTo>
                    <a:close/>
                  </a:path>
                </a:pathLst>
              </a:custGeom>
              <a:noFill/>
              <a:ln w="12700" cmpd="sng">
                <a:solidFill>
                  <a:schemeClr val="accent2"/>
                </a:solidFill>
                <a:round/>
                <a:headEnd/>
                <a:tailEnd/>
              </a:ln>
              <a:effectLst/>
            </p:spPr>
            <p:txBody>
              <a:bodyPr wrap="none" anchor="ctr"/>
              <a:lstStyle/>
              <a:p>
                <a:endParaRPr lang="en-IN"/>
              </a:p>
            </p:txBody>
          </p:sp>
          <p:sp>
            <p:nvSpPr>
              <p:cNvPr id="27719" name="Freeform 71"/>
              <p:cNvSpPr>
                <a:spLocks/>
              </p:cNvSpPr>
              <p:nvPr userDrawn="1"/>
            </p:nvSpPr>
            <p:spPr bwMode="hidden">
              <a:xfrm rot="21011466" flipV="1">
                <a:off x="5122" y="9"/>
                <a:ext cx="640" cy="797"/>
              </a:xfrm>
              <a:custGeom>
                <a:avLst/>
                <a:gdLst/>
                <a:ahLst/>
                <a:cxnLst>
                  <a:cxn ang="0">
                    <a:pos x="600" y="216"/>
                  </a:cxn>
                  <a:cxn ang="0">
                    <a:pos x="598" y="658"/>
                  </a:cxn>
                  <a:cxn ang="0">
                    <a:pos x="507" y="691"/>
                  </a:cxn>
                  <a:cxn ang="0">
                    <a:pos x="147" y="354"/>
                  </a:cxn>
                  <a:cxn ang="0">
                    <a:pos x="84" y="249"/>
                  </a:cxn>
                  <a:cxn ang="0">
                    <a:pos x="423" y="96"/>
                  </a:cxn>
                  <a:cxn ang="0">
                    <a:pos x="600" y="216"/>
                  </a:cxn>
                </a:cxnLst>
                <a:rect l="0" t="0" r="r" b="b"/>
                <a:pathLst>
                  <a:path w="640" h="797">
                    <a:moveTo>
                      <a:pt x="600" y="216"/>
                    </a:moveTo>
                    <a:cubicBezTo>
                      <a:pt x="640" y="379"/>
                      <a:pt x="604" y="584"/>
                      <a:pt x="598" y="658"/>
                    </a:cubicBezTo>
                    <a:cubicBezTo>
                      <a:pt x="592" y="766"/>
                      <a:pt x="528" y="797"/>
                      <a:pt x="507" y="691"/>
                    </a:cubicBezTo>
                    <a:cubicBezTo>
                      <a:pt x="495" y="276"/>
                      <a:pt x="255" y="360"/>
                      <a:pt x="147" y="354"/>
                    </a:cubicBezTo>
                    <a:cubicBezTo>
                      <a:pt x="0" y="350"/>
                      <a:pt x="18" y="294"/>
                      <a:pt x="84" y="249"/>
                    </a:cubicBezTo>
                    <a:cubicBezTo>
                      <a:pt x="147" y="204"/>
                      <a:pt x="339" y="108"/>
                      <a:pt x="423" y="96"/>
                    </a:cubicBezTo>
                    <a:cubicBezTo>
                      <a:pt x="477" y="81"/>
                      <a:pt x="585" y="0"/>
                      <a:pt x="600" y="216"/>
                    </a:cubicBezTo>
                    <a:close/>
                  </a:path>
                </a:pathLst>
              </a:custGeom>
              <a:noFill/>
              <a:ln w="12700" cmpd="sng">
                <a:solidFill>
                  <a:schemeClr val="accent2"/>
                </a:solidFill>
                <a:round/>
                <a:headEnd/>
                <a:tailEnd/>
              </a:ln>
              <a:effectLst/>
            </p:spPr>
            <p:txBody>
              <a:bodyPr wrap="none" anchor="ctr"/>
              <a:lstStyle/>
              <a:p>
                <a:endParaRPr lang="en-IN"/>
              </a:p>
            </p:txBody>
          </p:sp>
          <p:sp>
            <p:nvSpPr>
              <p:cNvPr id="27720" name="Freeform 72"/>
              <p:cNvSpPr>
                <a:spLocks/>
              </p:cNvSpPr>
              <p:nvPr userDrawn="1"/>
            </p:nvSpPr>
            <p:spPr bwMode="hidden">
              <a:xfrm rot="563450" flipH="1">
                <a:off x="3823" y="463"/>
                <a:ext cx="535" cy="645"/>
              </a:xfrm>
              <a:custGeom>
                <a:avLst/>
                <a:gdLst/>
                <a:ahLst/>
                <a:cxnLst>
                  <a:cxn ang="0">
                    <a:pos x="462" y="423"/>
                  </a:cxn>
                  <a:cxn ang="0">
                    <a:pos x="144" y="612"/>
                  </a:cxn>
                  <a:cxn ang="0">
                    <a:pos x="87" y="558"/>
                  </a:cxn>
                  <a:cxn ang="0">
                    <a:pos x="162" y="117"/>
                  </a:cxn>
                  <a:cxn ang="0">
                    <a:pos x="210" y="39"/>
                  </a:cxn>
                  <a:cxn ang="0">
                    <a:pos x="441" y="243"/>
                  </a:cxn>
                  <a:cxn ang="0">
                    <a:pos x="462" y="423"/>
                  </a:cxn>
                </a:cxnLst>
                <a:rect l="0" t="0" r="r" b="b"/>
                <a:pathLst>
                  <a:path w="535" h="645">
                    <a:moveTo>
                      <a:pt x="462" y="423"/>
                    </a:moveTo>
                    <a:cubicBezTo>
                      <a:pt x="345" y="546"/>
                      <a:pt x="198" y="582"/>
                      <a:pt x="144" y="612"/>
                    </a:cubicBezTo>
                    <a:cubicBezTo>
                      <a:pt x="60" y="645"/>
                      <a:pt x="0" y="630"/>
                      <a:pt x="87" y="558"/>
                    </a:cubicBezTo>
                    <a:cubicBezTo>
                      <a:pt x="261" y="438"/>
                      <a:pt x="378" y="387"/>
                      <a:pt x="162" y="117"/>
                    </a:cubicBezTo>
                    <a:cubicBezTo>
                      <a:pt x="74" y="0"/>
                      <a:pt x="166" y="1"/>
                      <a:pt x="210" y="39"/>
                    </a:cubicBezTo>
                    <a:cubicBezTo>
                      <a:pt x="245" y="70"/>
                      <a:pt x="401" y="171"/>
                      <a:pt x="441" y="243"/>
                    </a:cubicBezTo>
                    <a:cubicBezTo>
                      <a:pt x="480" y="300"/>
                      <a:pt x="535" y="341"/>
                      <a:pt x="462" y="423"/>
                    </a:cubicBezTo>
                    <a:close/>
                  </a:path>
                </a:pathLst>
              </a:custGeom>
              <a:noFill/>
              <a:ln w="12700" cmpd="sng">
                <a:solidFill>
                  <a:schemeClr val="accent2"/>
                </a:solidFill>
                <a:round/>
                <a:headEnd/>
                <a:tailEnd/>
              </a:ln>
              <a:effectLst/>
            </p:spPr>
            <p:txBody>
              <a:bodyPr wrap="none" anchor="ctr"/>
              <a:lstStyle/>
              <a:p>
                <a:endParaRPr lang="en-IN"/>
              </a:p>
            </p:txBody>
          </p:sp>
          <p:sp>
            <p:nvSpPr>
              <p:cNvPr id="27721" name="Freeform 73"/>
              <p:cNvSpPr>
                <a:spLocks/>
              </p:cNvSpPr>
              <p:nvPr userDrawn="1"/>
            </p:nvSpPr>
            <p:spPr bwMode="hidden">
              <a:xfrm rot="6521641">
                <a:off x="5097" y="2955"/>
                <a:ext cx="687" cy="609"/>
              </a:xfrm>
              <a:custGeom>
                <a:avLst/>
                <a:gdLst/>
                <a:ahLst/>
                <a:cxnLst>
                  <a:cxn ang="0">
                    <a:pos x="144" y="45"/>
                  </a:cxn>
                  <a:cxn ang="0">
                    <a:pos x="546" y="9"/>
                  </a:cxn>
                  <a:cxn ang="0">
                    <a:pos x="582" y="99"/>
                  </a:cxn>
                  <a:cxn ang="0">
                    <a:pos x="123" y="462"/>
                  </a:cxn>
                  <a:cxn ang="0">
                    <a:pos x="27" y="438"/>
                  </a:cxn>
                  <a:cxn ang="0">
                    <a:pos x="12" y="210"/>
                  </a:cxn>
                  <a:cxn ang="0">
                    <a:pos x="144" y="45"/>
                  </a:cxn>
                </a:cxnLst>
                <a:rect l="0" t="0" r="r" b="b"/>
                <a:pathLst>
                  <a:path w="687" h="609">
                    <a:moveTo>
                      <a:pt x="144" y="45"/>
                    </a:moveTo>
                    <a:cubicBezTo>
                      <a:pt x="306" y="0"/>
                      <a:pt x="472" y="5"/>
                      <a:pt x="546" y="9"/>
                    </a:cubicBezTo>
                    <a:cubicBezTo>
                      <a:pt x="654" y="12"/>
                      <a:pt x="687" y="75"/>
                      <a:pt x="582" y="99"/>
                    </a:cubicBezTo>
                    <a:cubicBezTo>
                      <a:pt x="81" y="144"/>
                      <a:pt x="162" y="423"/>
                      <a:pt x="123" y="462"/>
                    </a:cubicBezTo>
                    <a:cubicBezTo>
                      <a:pt x="123" y="609"/>
                      <a:pt x="39" y="495"/>
                      <a:pt x="27" y="438"/>
                    </a:cubicBezTo>
                    <a:cubicBezTo>
                      <a:pt x="18" y="393"/>
                      <a:pt x="0" y="291"/>
                      <a:pt x="12" y="210"/>
                    </a:cubicBezTo>
                    <a:cubicBezTo>
                      <a:pt x="15" y="141"/>
                      <a:pt x="36" y="66"/>
                      <a:pt x="144" y="45"/>
                    </a:cubicBezTo>
                    <a:close/>
                  </a:path>
                </a:pathLst>
              </a:custGeom>
              <a:noFill/>
              <a:ln w="12700" cmpd="sng">
                <a:solidFill>
                  <a:schemeClr val="tx2"/>
                </a:solidFill>
                <a:round/>
                <a:headEnd/>
                <a:tailEnd/>
              </a:ln>
              <a:effectLst/>
            </p:spPr>
            <p:txBody>
              <a:bodyPr wrap="none" anchor="ctr"/>
              <a:lstStyle/>
              <a:p>
                <a:endParaRPr lang="en-IN"/>
              </a:p>
            </p:txBody>
          </p:sp>
          <p:sp>
            <p:nvSpPr>
              <p:cNvPr id="27722" name="Freeform 74"/>
              <p:cNvSpPr>
                <a:spLocks/>
              </p:cNvSpPr>
              <p:nvPr userDrawn="1"/>
            </p:nvSpPr>
            <p:spPr bwMode="hidden">
              <a:xfrm>
                <a:off x="4287" y="2587"/>
                <a:ext cx="987" cy="743"/>
              </a:xfrm>
              <a:custGeom>
                <a:avLst/>
                <a:gdLst/>
                <a:ahLst/>
                <a:cxnLst>
                  <a:cxn ang="0">
                    <a:pos x="742" y="110"/>
                  </a:cxn>
                  <a:cxn ang="0">
                    <a:pos x="958" y="572"/>
                  </a:cxn>
                  <a:cxn ang="0">
                    <a:pos x="847" y="638"/>
                  </a:cxn>
                  <a:cxn ang="0">
                    <a:pos x="202" y="269"/>
                  </a:cxn>
                  <a:cxn ang="0">
                    <a:pos x="163" y="173"/>
                  </a:cxn>
                  <a:cxn ang="0">
                    <a:pos x="481" y="35"/>
                  </a:cxn>
                  <a:cxn ang="0">
                    <a:pos x="742" y="110"/>
                  </a:cxn>
                </a:cxnLst>
                <a:rect l="0" t="0" r="r" b="b"/>
                <a:pathLst>
                  <a:path w="987" h="743">
                    <a:moveTo>
                      <a:pt x="742" y="110"/>
                    </a:moveTo>
                    <a:cubicBezTo>
                      <a:pt x="853" y="270"/>
                      <a:pt x="941" y="491"/>
                      <a:pt x="958" y="572"/>
                    </a:cubicBezTo>
                    <a:cubicBezTo>
                      <a:pt x="987" y="692"/>
                      <a:pt x="912" y="743"/>
                      <a:pt x="847" y="638"/>
                    </a:cubicBezTo>
                    <a:cubicBezTo>
                      <a:pt x="523" y="89"/>
                      <a:pt x="364" y="254"/>
                      <a:pt x="202" y="269"/>
                    </a:cubicBezTo>
                    <a:cubicBezTo>
                      <a:pt x="0" y="325"/>
                      <a:pt x="89" y="207"/>
                      <a:pt x="163" y="173"/>
                    </a:cubicBezTo>
                    <a:cubicBezTo>
                      <a:pt x="222" y="145"/>
                      <a:pt x="366" y="53"/>
                      <a:pt x="481" y="35"/>
                    </a:cubicBezTo>
                    <a:cubicBezTo>
                      <a:pt x="576" y="12"/>
                      <a:pt x="680" y="0"/>
                      <a:pt x="742" y="110"/>
                    </a:cubicBezTo>
                    <a:close/>
                  </a:path>
                </a:pathLst>
              </a:custGeom>
              <a:noFill/>
              <a:ln w="12700" cmpd="sng">
                <a:solidFill>
                  <a:schemeClr val="tx2"/>
                </a:solidFill>
                <a:round/>
                <a:headEnd/>
                <a:tailEnd/>
              </a:ln>
              <a:effectLst/>
            </p:spPr>
            <p:txBody>
              <a:bodyPr wrap="none" anchor="ctr"/>
              <a:lstStyle/>
              <a:p>
                <a:endParaRPr lang="en-IN"/>
              </a:p>
            </p:txBody>
          </p:sp>
          <p:sp>
            <p:nvSpPr>
              <p:cNvPr id="27723" name="Freeform 75"/>
              <p:cNvSpPr>
                <a:spLocks/>
              </p:cNvSpPr>
              <p:nvPr userDrawn="1"/>
            </p:nvSpPr>
            <p:spPr bwMode="hidden">
              <a:xfrm>
                <a:off x="4171" y="3240"/>
                <a:ext cx="650" cy="648"/>
              </a:xfrm>
              <a:custGeom>
                <a:avLst/>
                <a:gdLst/>
                <a:ahLst/>
                <a:cxnLst>
                  <a:cxn ang="0">
                    <a:pos x="468" y="114"/>
                  </a:cxn>
                  <a:cxn ang="0">
                    <a:pos x="621" y="453"/>
                  </a:cxn>
                  <a:cxn ang="0">
                    <a:pos x="522" y="495"/>
                  </a:cxn>
                  <a:cxn ang="0">
                    <a:pos x="105" y="519"/>
                  </a:cxn>
                  <a:cxn ang="0">
                    <a:pos x="30" y="450"/>
                  </a:cxn>
                  <a:cxn ang="0">
                    <a:pos x="231" y="84"/>
                  </a:cxn>
                  <a:cxn ang="0">
                    <a:pos x="468" y="114"/>
                  </a:cxn>
                </a:cxnLst>
                <a:rect l="0" t="0" r="r" b="b"/>
                <a:pathLst>
                  <a:path w="650" h="648">
                    <a:moveTo>
                      <a:pt x="468" y="114"/>
                    </a:moveTo>
                    <a:cubicBezTo>
                      <a:pt x="579" y="274"/>
                      <a:pt x="604" y="372"/>
                      <a:pt x="621" y="453"/>
                    </a:cubicBezTo>
                    <a:cubicBezTo>
                      <a:pt x="650" y="573"/>
                      <a:pt x="587" y="600"/>
                      <a:pt x="522" y="495"/>
                    </a:cubicBezTo>
                    <a:cubicBezTo>
                      <a:pt x="330" y="99"/>
                      <a:pt x="171" y="417"/>
                      <a:pt x="105" y="519"/>
                    </a:cubicBezTo>
                    <a:cubicBezTo>
                      <a:pt x="51" y="648"/>
                      <a:pt x="0" y="525"/>
                      <a:pt x="30" y="450"/>
                    </a:cubicBezTo>
                    <a:cubicBezTo>
                      <a:pt x="39" y="381"/>
                      <a:pt x="132" y="180"/>
                      <a:pt x="231" y="84"/>
                    </a:cubicBezTo>
                    <a:cubicBezTo>
                      <a:pt x="321" y="0"/>
                      <a:pt x="406" y="4"/>
                      <a:pt x="468" y="114"/>
                    </a:cubicBezTo>
                    <a:close/>
                  </a:path>
                </a:pathLst>
              </a:custGeom>
              <a:noFill/>
              <a:ln w="12700" cmpd="sng">
                <a:solidFill>
                  <a:schemeClr val="tx2"/>
                </a:solidFill>
                <a:round/>
                <a:headEnd/>
                <a:tailEnd/>
              </a:ln>
              <a:effectLst/>
            </p:spPr>
            <p:txBody>
              <a:bodyPr wrap="none" anchor="ctr"/>
              <a:lstStyle/>
              <a:p>
                <a:endParaRPr lang="en-IN"/>
              </a:p>
            </p:txBody>
          </p:sp>
          <p:sp>
            <p:nvSpPr>
              <p:cNvPr id="27724" name="Freeform 76"/>
              <p:cNvSpPr>
                <a:spLocks/>
              </p:cNvSpPr>
              <p:nvPr userDrawn="1"/>
            </p:nvSpPr>
            <p:spPr bwMode="hidden">
              <a:xfrm rot="5844778">
                <a:off x="5044" y="3610"/>
                <a:ext cx="640" cy="797"/>
              </a:xfrm>
              <a:custGeom>
                <a:avLst/>
                <a:gdLst/>
                <a:ahLst/>
                <a:cxnLst>
                  <a:cxn ang="0">
                    <a:pos x="600" y="216"/>
                  </a:cxn>
                  <a:cxn ang="0">
                    <a:pos x="598" y="658"/>
                  </a:cxn>
                  <a:cxn ang="0">
                    <a:pos x="507" y="691"/>
                  </a:cxn>
                  <a:cxn ang="0">
                    <a:pos x="147" y="354"/>
                  </a:cxn>
                  <a:cxn ang="0">
                    <a:pos x="84" y="249"/>
                  </a:cxn>
                  <a:cxn ang="0">
                    <a:pos x="423" y="96"/>
                  </a:cxn>
                  <a:cxn ang="0">
                    <a:pos x="600" y="216"/>
                  </a:cxn>
                </a:cxnLst>
                <a:rect l="0" t="0" r="r" b="b"/>
                <a:pathLst>
                  <a:path w="640" h="797">
                    <a:moveTo>
                      <a:pt x="600" y="216"/>
                    </a:moveTo>
                    <a:cubicBezTo>
                      <a:pt x="640" y="379"/>
                      <a:pt x="604" y="584"/>
                      <a:pt x="598" y="658"/>
                    </a:cubicBezTo>
                    <a:cubicBezTo>
                      <a:pt x="592" y="766"/>
                      <a:pt x="528" y="797"/>
                      <a:pt x="507" y="691"/>
                    </a:cubicBezTo>
                    <a:cubicBezTo>
                      <a:pt x="495" y="276"/>
                      <a:pt x="255" y="360"/>
                      <a:pt x="147" y="354"/>
                    </a:cubicBezTo>
                    <a:cubicBezTo>
                      <a:pt x="0" y="350"/>
                      <a:pt x="18" y="294"/>
                      <a:pt x="84" y="249"/>
                    </a:cubicBezTo>
                    <a:cubicBezTo>
                      <a:pt x="147" y="204"/>
                      <a:pt x="339" y="108"/>
                      <a:pt x="423" y="96"/>
                    </a:cubicBezTo>
                    <a:cubicBezTo>
                      <a:pt x="477" y="81"/>
                      <a:pt x="585" y="0"/>
                      <a:pt x="600" y="216"/>
                    </a:cubicBezTo>
                    <a:close/>
                  </a:path>
                </a:pathLst>
              </a:custGeom>
              <a:noFill/>
              <a:ln w="12700" cmpd="sng">
                <a:solidFill>
                  <a:schemeClr val="tx2"/>
                </a:solidFill>
                <a:round/>
                <a:headEnd/>
                <a:tailEnd/>
              </a:ln>
              <a:effectLst/>
            </p:spPr>
            <p:txBody>
              <a:bodyPr wrap="none" anchor="ctr"/>
              <a:lstStyle/>
              <a:p>
                <a:endParaRPr lang="en-IN"/>
              </a:p>
            </p:txBody>
          </p:sp>
          <p:sp>
            <p:nvSpPr>
              <p:cNvPr id="27725" name="Freeform 77"/>
              <p:cNvSpPr>
                <a:spLocks/>
              </p:cNvSpPr>
              <p:nvPr userDrawn="1"/>
            </p:nvSpPr>
            <p:spPr bwMode="hidden">
              <a:xfrm>
                <a:off x="4852" y="2040"/>
                <a:ext cx="687" cy="609"/>
              </a:xfrm>
              <a:custGeom>
                <a:avLst/>
                <a:gdLst/>
                <a:ahLst/>
                <a:cxnLst>
                  <a:cxn ang="0">
                    <a:pos x="144" y="45"/>
                  </a:cxn>
                  <a:cxn ang="0">
                    <a:pos x="546" y="9"/>
                  </a:cxn>
                  <a:cxn ang="0">
                    <a:pos x="582" y="99"/>
                  </a:cxn>
                  <a:cxn ang="0">
                    <a:pos x="123" y="462"/>
                  </a:cxn>
                  <a:cxn ang="0">
                    <a:pos x="27" y="438"/>
                  </a:cxn>
                  <a:cxn ang="0">
                    <a:pos x="12" y="210"/>
                  </a:cxn>
                  <a:cxn ang="0">
                    <a:pos x="144" y="45"/>
                  </a:cxn>
                </a:cxnLst>
                <a:rect l="0" t="0" r="r" b="b"/>
                <a:pathLst>
                  <a:path w="687" h="609">
                    <a:moveTo>
                      <a:pt x="144" y="45"/>
                    </a:moveTo>
                    <a:cubicBezTo>
                      <a:pt x="306" y="0"/>
                      <a:pt x="472" y="5"/>
                      <a:pt x="546" y="9"/>
                    </a:cubicBezTo>
                    <a:cubicBezTo>
                      <a:pt x="654" y="12"/>
                      <a:pt x="687" y="75"/>
                      <a:pt x="582" y="99"/>
                    </a:cubicBezTo>
                    <a:cubicBezTo>
                      <a:pt x="81" y="144"/>
                      <a:pt x="162" y="423"/>
                      <a:pt x="123" y="462"/>
                    </a:cubicBezTo>
                    <a:cubicBezTo>
                      <a:pt x="123" y="609"/>
                      <a:pt x="39" y="495"/>
                      <a:pt x="27" y="438"/>
                    </a:cubicBezTo>
                    <a:cubicBezTo>
                      <a:pt x="18" y="393"/>
                      <a:pt x="0" y="291"/>
                      <a:pt x="12" y="210"/>
                    </a:cubicBezTo>
                    <a:cubicBezTo>
                      <a:pt x="15" y="141"/>
                      <a:pt x="36" y="66"/>
                      <a:pt x="144" y="45"/>
                    </a:cubicBezTo>
                    <a:close/>
                  </a:path>
                </a:pathLst>
              </a:custGeom>
              <a:noFill/>
              <a:ln w="12700" cmpd="sng">
                <a:solidFill>
                  <a:schemeClr val="bg2"/>
                </a:solidFill>
                <a:round/>
                <a:headEnd/>
                <a:tailEnd/>
              </a:ln>
              <a:effectLst/>
            </p:spPr>
            <p:txBody>
              <a:bodyPr wrap="none" anchor="ctr"/>
              <a:lstStyle/>
              <a:p>
                <a:endParaRPr lang="en-IN"/>
              </a:p>
            </p:txBody>
          </p:sp>
          <p:sp>
            <p:nvSpPr>
              <p:cNvPr id="27726" name="Freeform 78"/>
              <p:cNvSpPr>
                <a:spLocks/>
              </p:cNvSpPr>
              <p:nvPr userDrawn="1"/>
            </p:nvSpPr>
            <p:spPr bwMode="hidden">
              <a:xfrm rot="3318475">
                <a:off x="4101" y="2015"/>
                <a:ext cx="640" cy="797"/>
              </a:xfrm>
              <a:custGeom>
                <a:avLst/>
                <a:gdLst/>
                <a:ahLst/>
                <a:cxnLst>
                  <a:cxn ang="0">
                    <a:pos x="600" y="216"/>
                  </a:cxn>
                  <a:cxn ang="0">
                    <a:pos x="598" y="658"/>
                  </a:cxn>
                  <a:cxn ang="0">
                    <a:pos x="507" y="691"/>
                  </a:cxn>
                  <a:cxn ang="0">
                    <a:pos x="147" y="354"/>
                  </a:cxn>
                  <a:cxn ang="0">
                    <a:pos x="84" y="249"/>
                  </a:cxn>
                  <a:cxn ang="0">
                    <a:pos x="423" y="96"/>
                  </a:cxn>
                  <a:cxn ang="0">
                    <a:pos x="600" y="216"/>
                  </a:cxn>
                </a:cxnLst>
                <a:rect l="0" t="0" r="r" b="b"/>
                <a:pathLst>
                  <a:path w="640" h="797">
                    <a:moveTo>
                      <a:pt x="600" y="216"/>
                    </a:moveTo>
                    <a:cubicBezTo>
                      <a:pt x="640" y="379"/>
                      <a:pt x="604" y="584"/>
                      <a:pt x="598" y="658"/>
                    </a:cubicBezTo>
                    <a:cubicBezTo>
                      <a:pt x="592" y="766"/>
                      <a:pt x="528" y="797"/>
                      <a:pt x="507" y="691"/>
                    </a:cubicBezTo>
                    <a:cubicBezTo>
                      <a:pt x="495" y="276"/>
                      <a:pt x="255" y="360"/>
                      <a:pt x="147" y="354"/>
                    </a:cubicBezTo>
                    <a:cubicBezTo>
                      <a:pt x="0" y="350"/>
                      <a:pt x="18" y="294"/>
                      <a:pt x="84" y="249"/>
                    </a:cubicBezTo>
                    <a:cubicBezTo>
                      <a:pt x="147" y="204"/>
                      <a:pt x="339" y="108"/>
                      <a:pt x="423" y="96"/>
                    </a:cubicBezTo>
                    <a:cubicBezTo>
                      <a:pt x="477" y="81"/>
                      <a:pt x="585" y="0"/>
                      <a:pt x="600" y="216"/>
                    </a:cubicBezTo>
                    <a:close/>
                  </a:path>
                </a:pathLst>
              </a:custGeom>
              <a:noFill/>
              <a:ln w="12700" cmpd="sng">
                <a:solidFill>
                  <a:schemeClr val="bg2"/>
                </a:solidFill>
                <a:round/>
                <a:headEnd/>
                <a:tailEnd/>
              </a:ln>
              <a:effectLst/>
            </p:spPr>
            <p:txBody>
              <a:bodyPr wrap="none" anchor="ctr"/>
              <a:lstStyle/>
              <a:p>
                <a:endParaRPr lang="en-IN"/>
              </a:p>
            </p:txBody>
          </p:sp>
          <p:sp>
            <p:nvSpPr>
              <p:cNvPr id="27727" name="Freeform 79"/>
              <p:cNvSpPr>
                <a:spLocks/>
              </p:cNvSpPr>
              <p:nvPr userDrawn="1"/>
            </p:nvSpPr>
            <p:spPr bwMode="hidden">
              <a:xfrm rot="20976686" flipH="1">
                <a:off x="4923" y="3684"/>
                <a:ext cx="535" cy="645"/>
              </a:xfrm>
              <a:custGeom>
                <a:avLst/>
                <a:gdLst/>
                <a:ahLst/>
                <a:cxnLst>
                  <a:cxn ang="0">
                    <a:pos x="462" y="423"/>
                  </a:cxn>
                  <a:cxn ang="0">
                    <a:pos x="144" y="612"/>
                  </a:cxn>
                  <a:cxn ang="0">
                    <a:pos x="87" y="558"/>
                  </a:cxn>
                  <a:cxn ang="0">
                    <a:pos x="162" y="117"/>
                  </a:cxn>
                  <a:cxn ang="0">
                    <a:pos x="210" y="39"/>
                  </a:cxn>
                  <a:cxn ang="0">
                    <a:pos x="441" y="243"/>
                  </a:cxn>
                  <a:cxn ang="0">
                    <a:pos x="462" y="423"/>
                  </a:cxn>
                </a:cxnLst>
                <a:rect l="0" t="0" r="r" b="b"/>
                <a:pathLst>
                  <a:path w="535" h="645">
                    <a:moveTo>
                      <a:pt x="462" y="423"/>
                    </a:moveTo>
                    <a:cubicBezTo>
                      <a:pt x="345" y="546"/>
                      <a:pt x="198" y="582"/>
                      <a:pt x="144" y="612"/>
                    </a:cubicBezTo>
                    <a:cubicBezTo>
                      <a:pt x="60" y="645"/>
                      <a:pt x="0" y="630"/>
                      <a:pt x="87" y="558"/>
                    </a:cubicBezTo>
                    <a:cubicBezTo>
                      <a:pt x="261" y="438"/>
                      <a:pt x="378" y="387"/>
                      <a:pt x="162" y="117"/>
                    </a:cubicBezTo>
                    <a:cubicBezTo>
                      <a:pt x="74" y="0"/>
                      <a:pt x="166" y="1"/>
                      <a:pt x="210" y="39"/>
                    </a:cubicBezTo>
                    <a:cubicBezTo>
                      <a:pt x="245" y="70"/>
                      <a:pt x="401" y="171"/>
                      <a:pt x="441" y="243"/>
                    </a:cubicBezTo>
                    <a:cubicBezTo>
                      <a:pt x="480" y="300"/>
                      <a:pt x="535" y="341"/>
                      <a:pt x="462" y="423"/>
                    </a:cubicBezTo>
                    <a:close/>
                  </a:path>
                </a:pathLst>
              </a:custGeom>
              <a:noFill/>
              <a:ln w="12700" cmpd="sng">
                <a:solidFill>
                  <a:schemeClr val="bg2"/>
                </a:solidFill>
                <a:round/>
                <a:headEnd/>
                <a:tailEnd/>
              </a:ln>
              <a:effectLst/>
            </p:spPr>
            <p:txBody>
              <a:bodyPr wrap="none" anchor="ctr"/>
              <a:lstStyle/>
              <a:p>
                <a:endParaRPr lang="en-IN"/>
              </a:p>
            </p:txBody>
          </p:sp>
          <p:sp>
            <p:nvSpPr>
              <p:cNvPr id="27728" name="Freeform 80"/>
              <p:cNvSpPr>
                <a:spLocks/>
              </p:cNvSpPr>
              <p:nvPr userDrawn="1"/>
            </p:nvSpPr>
            <p:spPr bwMode="hidden">
              <a:xfrm>
                <a:off x="4004" y="3193"/>
                <a:ext cx="866" cy="795"/>
              </a:xfrm>
              <a:custGeom>
                <a:avLst/>
                <a:gdLst/>
                <a:ahLst/>
                <a:cxnLst>
                  <a:cxn ang="0">
                    <a:pos x="17" y="180"/>
                  </a:cxn>
                  <a:cxn ang="0">
                    <a:pos x="284" y="720"/>
                  </a:cxn>
                  <a:cxn ang="0">
                    <a:pos x="380" y="687"/>
                  </a:cxn>
                  <a:cxn ang="0">
                    <a:pos x="647" y="249"/>
                  </a:cxn>
                  <a:cxn ang="0">
                    <a:pos x="716" y="138"/>
                  </a:cxn>
                  <a:cxn ang="0">
                    <a:pos x="182" y="0"/>
                  </a:cxn>
                  <a:cxn ang="0">
                    <a:pos x="17" y="180"/>
                  </a:cxn>
                </a:cxnLst>
                <a:rect l="0" t="0" r="r" b="b"/>
                <a:pathLst>
                  <a:path w="866" h="795">
                    <a:moveTo>
                      <a:pt x="17" y="180"/>
                    </a:moveTo>
                    <a:cubicBezTo>
                      <a:pt x="49" y="413"/>
                      <a:pt x="206" y="636"/>
                      <a:pt x="284" y="720"/>
                    </a:cubicBezTo>
                    <a:cubicBezTo>
                      <a:pt x="359" y="795"/>
                      <a:pt x="422" y="771"/>
                      <a:pt x="380" y="687"/>
                    </a:cubicBezTo>
                    <a:cubicBezTo>
                      <a:pt x="284" y="378"/>
                      <a:pt x="197" y="183"/>
                      <a:pt x="647" y="249"/>
                    </a:cubicBezTo>
                    <a:cubicBezTo>
                      <a:pt x="866" y="276"/>
                      <a:pt x="791" y="175"/>
                      <a:pt x="716" y="138"/>
                    </a:cubicBezTo>
                    <a:cubicBezTo>
                      <a:pt x="575" y="63"/>
                      <a:pt x="317" y="6"/>
                      <a:pt x="182" y="0"/>
                    </a:cubicBezTo>
                    <a:cubicBezTo>
                      <a:pt x="95" y="0"/>
                      <a:pt x="0" y="32"/>
                      <a:pt x="17" y="180"/>
                    </a:cubicBezTo>
                    <a:close/>
                  </a:path>
                </a:pathLst>
              </a:custGeom>
              <a:noFill/>
              <a:ln w="12700" cmpd="sng">
                <a:solidFill>
                  <a:schemeClr val="bg2"/>
                </a:solidFill>
                <a:round/>
                <a:headEnd/>
                <a:tailEnd/>
              </a:ln>
              <a:effectLst/>
            </p:spPr>
            <p:txBody>
              <a:bodyPr wrap="none" anchor="ctr"/>
              <a:lstStyle/>
              <a:p>
                <a:endParaRPr lang="en-IN"/>
              </a:p>
            </p:txBody>
          </p:sp>
          <p:sp>
            <p:nvSpPr>
              <p:cNvPr id="27729" name="Freeform 81"/>
              <p:cNvSpPr>
                <a:spLocks/>
              </p:cNvSpPr>
              <p:nvPr userDrawn="1"/>
            </p:nvSpPr>
            <p:spPr bwMode="hidden">
              <a:xfrm rot="6820033">
                <a:off x="4161" y="3637"/>
                <a:ext cx="802" cy="706"/>
              </a:xfrm>
              <a:custGeom>
                <a:avLst/>
                <a:gdLst/>
                <a:ahLst/>
                <a:cxnLst>
                  <a:cxn ang="0">
                    <a:pos x="742" y="110"/>
                  </a:cxn>
                  <a:cxn ang="0">
                    <a:pos x="958" y="572"/>
                  </a:cxn>
                  <a:cxn ang="0">
                    <a:pos x="847" y="638"/>
                  </a:cxn>
                  <a:cxn ang="0">
                    <a:pos x="202" y="269"/>
                  </a:cxn>
                  <a:cxn ang="0">
                    <a:pos x="163" y="173"/>
                  </a:cxn>
                  <a:cxn ang="0">
                    <a:pos x="481" y="35"/>
                  </a:cxn>
                  <a:cxn ang="0">
                    <a:pos x="742" y="110"/>
                  </a:cxn>
                </a:cxnLst>
                <a:rect l="0" t="0" r="r" b="b"/>
                <a:pathLst>
                  <a:path w="987" h="743">
                    <a:moveTo>
                      <a:pt x="742" y="110"/>
                    </a:moveTo>
                    <a:cubicBezTo>
                      <a:pt x="853" y="270"/>
                      <a:pt x="941" y="491"/>
                      <a:pt x="958" y="572"/>
                    </a:cubicBezTo>
                    <a:cubicBezTo>
                      <a:pt x="987" y="692"/>
                      <a:pt x="912" y="743"/>
                      <a:pt x="847" y="638"/>
                    </a:cubicBezTo>
                    <a:cubicBezTo>
                      <a:pt x="523" y="89"/>
                      <a:pt x="364" y="254"/>
                      <a:pt x="202" y="269"/>
                    </a:cubicBezTo>
                    <a:cubicBezTo>
                      <a:pt x="0" y="325"/>
                      <a:pt x="89" y="207"/>
                      <a:pt x="163" y="173"/>
                    </a:cubicBezTo>
                    <a:cubicBezTo>
                      <a:pt x="222" y="145"/>
                      <a:pt x="366" y="53"/>
                      <a:pt x="481" y="35"/>
                    </a:cubicBezTo>
                    <a:cubicBezTo>
                      <a:pt x="576" y="12"/>
                      <a:pt x="680" y="0"/>
                      <a:pt x="742" y="110"/>
                    </a:cubicBezTo>
                    <a:close/>
                  </a:path>
                </a:pathLst>
              </a:custGeom>
              <a:noFill/>
              <a:ln w="12700" cmpd="sng">
                <a:solidFill>
                  <a:schemeClr val="accent2"/>
                </a:solidFill>
                <a:round/>
                <a:headEnd/>
                <a:tailEnd/>
              </a:ln>
              <a:effectLst/>
            </p:spPr>
            <p:txBody>
              <a:bodyPr wrap="none" anchor="ctr"/>
              <a:lstStyle/>
              <a:p>
                <a:endParaRPr lang="en-IN"/>
              </a:p>
            </p:txBody>
          </p:sp>
          <p:sp>
            <p:nvSpPr>
              <p:cNvPr id="27730" name="Freeform 82"/>
              <p:cNvSpPr>
                <a:spLocks/>
              </p:cNvSpPr>
              <p:nvPr userDrawn="1"/>
            </p:nvSpPr>
            <p:spPr bwMode="hidden">
              <a:xfrm rot="6284068">
                <a:off x="4587" y="2575"/>
                <a:ext cx="640" cy="797"/>
              </a:xfrm>
              <a:custGeom>
                <a:avLst/>
                <a:gdLst/>
                <a:ahLst/>
                <a:cxnLst>
                  <a:cxn ang="0">
                    <a:pos x="600" y="216"/>
                  </a:cxn>
                  <a:cxn ang="0">
                    <a:pos x="598" y="658"/>
                  </a:cxn>
                  <a:cxn ang="0">
                    <a:pos x="507" y="691"/>
                  </a:cxn>
                  <a:cxn ang="0">
                    <a:pos x="147" y="354"/>
                  </a:cxn>
                  <a:cxn ang="0">
                    <a:pos x="84" y="249"/>
                  </a:cxn>
                  <a:cxn ang="0">
                    <a:pos x="423" y="96"/>
                  </a:cxn>
                  <a:cxn ang="0">
                    <a:pos x="600" y="216"/>
                  </a:cxn>
                </a:cxnLst>
                <a:rect l="0" t="0" r="r" b="b"/>
                <a:pathLst>
                  <a:path w="640" h="797">
                    <a:moveTo>
                      <a:pt x="600" y="216"/>
                    </a:moveTo>
                    <a:cubicBezTo>
                      <a:pt x="640" y="379"/>
                      <a:pt x="604" y="584"/>
                      <a:pt x="598" y="658"/>
                    </a:cubicBezTo>
                    <a:cubicBezTo>
                      <a:pt x="592" y="766"/>
                      <a:pt x="528" y="797"/>
                      <a:pt x="507" y="691"/>
                    </a:cubicBezTo>
                    <a:cubicBezTo>
                      <a:pt x="495" y="276"/>
                      <a:pt x="255" y="360"/>
                      <a:pt x="147" y="354"/>
                    </a:cubicBezTo>
                    <a:cubicBezTo>
                      <a:pt x="0" y="350"/>
                      <a:pt x="18" y="294"/>
                      <a:pt x="84" y="249"/>
                    </a:cubicBezTo>
                    <a:cubicBezTo>
                      <a:pt x="147" y="204"/>
                      <a:pt x="339" y="108"/>
                      <a:pt x="423" y="96"/>
                    </a:cubicBezTo>
                    <a:cubicBezTo>
                      <a:pt x="477" y="81"/>
                      <a:pt x="585" y="0"/>
                      <a:pt x="600" y="216"/>
                    </a:cubicBezTo>
                    <a:close/>
                  </a:path>
                </a:pathLst>
              </a:custGeom>
              <a:noFill/>
              <a:ln w="12700" cmpd="sng">
                <a:solidFill>
                  <a:schemeClr val="accent2"/>
                </a:solidFill>
                <a:round/>
                <a:headEnd/>
                <a:tailEnd/>
              </a:ln>
              <a:effectLst/>
            </p:spPr>
            <p:txBody>
              <a:bodyPr wrap="none" anchor="ctr"/>
              <a:lstStyle/>
              <a:p>
                <a:endParaRPr lang="en-IN"/>
              </a:p>
            </p:txBody>
          </p:sp>
          <p:sp>
            <p:nvSpPr>
              <p:cNvPr id="27731" name="Freeform 83"/>
              <p:cNvSpPr>
                <a:spLocks/>
              </p:cNvSpPr>
              <p:nvPr userDrawn="1"/>
            </p:nvSpPr>
            <p:spPr bwMode="hidden">
              <a:xfrm rot="15949041" flipV="1">
                <a:off x="5116" y="2109"/>
                <a:ext cx="640" cy="797"/>
              </a:xfrm>
              <a:custGeom>
                <a:avLst/>
                <a:gdLst/>
                <a:ahLst/>
                <a:cxnLst>
                  <a:cxn ang="0">
                    <a:pos x="600" y="216"/>
                  </a:cxn>
                  <a:cxn ang="0">
                    <a:pos x="598" y="658"/>
                  </a:cxn>
                  <a:cxn ang="0">
                    <a:pos x="507" y="691"/>
                  </a:cxn>
                  <a:cxn ang="0">
                    <a:pos x="147" y="354"/>
                  </a:cxn>
                  <a:cxn ang="0">
                    <a:pos x="84" y="249"/>
                  </a:cxn>
                  <a:cxn ang="0">
                    <a:pos x="423" y="96"/>
                  </a:cxn>
                  <a:cxn ang="0">
                    <a:pos x="600" y="216"/>
                  </a:cxn>
                </a:cxnLst>
                <a:rect l="0" t="0" r="r" b="b"/>
                <a:pathLst>
                  <a:path w="640" h="797">
                    <a:moveTo>
                      <a:pt x="600" y="216"/>
                    </a:moveTo>
                    <a:cubicBezTo>
                      <a:pt x="640" y="379"/>
                      <a:pt x="604" y="584"/>
                      <a:pt x="598" y="658"/>
                    </a:cubicBezTo>
                    <a:cubicBezTo>
                      <a:pt x="592" y="766"/>
                      <a:pt x="528" y="797"/>
                      <a:pt x="507" y="691"/>
                    </a:cubicBezTo>
                    <a:cubicBezTo>
                      <a:pt x="495" y="276"/>
                      <a:pt x="255" y="360"/>
                      <a:pt x="147" y="354"/>
                    </a:cubicBezTo>
                    <a:cubicBezTo>
                      <a:pt x="0" y="350"/>
                      <a:pt x="18" y="294"/>
                      <a:pt x="84" y="249"/>
                    </a:cubicBezTo>
                    <a:cubicBezTo>
                      <a:pt x="147" y="204"/>
                      <a:pt x="339" y="108"/>
                      <a:pt x="423" y="96"/>
                    </a:cubicBezTo>
                    <a:cubicBezTo>
                      <a:pt x="477" y="81"/>
                      <a:pt x="585" y="0"/>
                      <a:pt x="600" y="216"/>
                    </a:cubicBezTo>
                    <a:close/>
                  </a:path>
                </a:pathLst>
              </a:custGeom>
              <a:noFill/>
              <a:ln w="12700" cmpd="sng">
                <a:solidFill>
                  <a:schemeClr val="accent2"/>
                </a:solidFill>
                <a:round/>
                <a:headEnd/>
                <a:tailEnd/>
              </a:ln>
              <a:effectLst/>
            </p:spPr>
            <p:txBody>
              <a:bodyPr wrap="none" anchor="ctr"/>
              <a:lstStyle/>
              <a:p>
                <a:endParaRPr lang="en-IN"/>
              </a:p>
            </p:txBody>
          </p:sp>
          <p:sp>
            <p:nvSpPr>
              <p:cNvPr id="27732" name="Freeform 84"/>
              <p:cNvSpPr>
                <a:spLocks/>
              </p:cNvSpPr>
              <p:nvPr userDrawn="1"/>
            </p:nvSpPr>
            <p:spPr bwMode="hidden">
              <a:xfrm rot="563450" flipH="1">
                <a:off x="3979" y="2419"/>
                <a:ext cx="535" cy="645"/>
              </a:xfrm>
              <a:custGeom>
                <a:avLst/>
                <a:gdLst/>
                <a:ahLst/>
                <a:cxnLst>
                  <a:cxn ang="0">
                    <a:pos x="462" y="423"/>
                  </a:cxn>
                  <a:cxn ang="0">
                    <a:pos x="144" y="612"/>
                  </a:cxn>
                  <a:cxn ang="0">
                    <a:pos x="87" y="558"/>
                  </a:cxn>
                  <a:cxn ang="0">
                    <a:pos x="162" y="117"/>
                  </a:cxn>
                  <a:cxn ang="0">
                    <a:pos x="210" y="39"/>
                  </a:cxn>
                  <a:cxn ang="0">
                    <a:pos x="441" y="243"/>
                  </a:cxn>
                  <a:cxn ang="0">
                    <a:pos x="462" y="423"/>
                  </a:cxn>
                </a:cxnLst>
                <a:rect l="0" t="0" r="r" b="b"/>
                <a:pathLst>
                  <a:path w="535" h="645">
                    <a:moveTo>
                      <a:pt x="462" y="423"/>
                    </a:moveTo>
                    <a:cubicBezTo>
                      <a:pt x="345" y="546"/>
                      <a:pt x="198" y="582"/>
                      <a:pt x="144" y="612"/>
                    </a:cubicBezTo>
                    <a:cubicBezTo>
                      <a:pt x="60" y="645"/>
                      <a:pt x="0" y="630"/>
                      <a:pt x="87" y="558"/>
                    </a:cubicBezTo>
                    <a:cubicBezTo>
                      <a:pt x="261" y="438"/>
                      <a:pt x="378" y="387"/>
                      <a:pt x="162" y="117"/>
                    </a:cubicBezTo>
                    <a:cubicBezTo>
                      <a:pt x="74" y="0"/>
                      <a:pt x="166" y="1"/>
                      <a:pt x="210" y="39"/>
                    </a:cubicBezTo>
                    <a:cubicBezTo>
                      <a:pt x="245" y="70"/>
                      <a:pt x="401" y="171"/>
                      <a:pt x="441" y="243"/>
                    </a:cubicBezTo>
                    <a:cubicBezTo>
                      <a:pt x="480" y="300"/>
                      <a:pt x="535" y="341"/>
                      <a:pt x="462" y="423"/>
                    </a:cubicBezTo>
                    <a:close/>
                  </a:path>
                </a:pathLst>
              </a:custGeom>
              <a:noFill/>
              <a:ln w="12700" cmpd="sng">
                <a:solidFill>
                  <a:schemeClr val="accent2"/>
                </a:solidFill>
                <a:round/>
                <a:headEnd/>
                <a:tailEnd/>
              </a:ln>
              <a:effectLst/>
            </p:spPr>
            <p:txBody>
              <a:bodyPr wrap="none" anchor="ctr"/>
              <a:lstStyle/>
              <a:p>
                <a:endParaRPr lang="en-IN"/>
              </a:p>
            </p:txBody>
          </p:sp>
        </p:grpSp>
        <p:grpSp>
          <p:nvGrpSpPr>
            <p:cNvPr id="27733" name="Group 85"/>
            <p:cNvGrpSpPr>
              <a:grpSpLocks/>
            </p:cNvGrpSpPr>
            <p:nvPr userDrawn="1"/>
          </p:nvGrpSpPr>
          <p:grpSpPr bwMode="auto">
            <a:xfrm>
              <a:off x="76" y="1909"/>
              <a:ext cx="5577" cy="1251"/>
              <a:chOff x="76" y="1909"/>
              <a:chExt cx="5577" cy="1251"/>
            </a:xfrm>
          </p:grpSpPr>
          <p:sp>
            <p:nvSpPr>
              <p:cNvPr id="27734" name="Freeform 86"/>
              <p:cNvSpPr>
                <a:spLocks/>
              </p:cNvSpPr>
              <p:nvPr/>
            </p:nvSpPr>
            <p:spPr bwMode="ltGray">
              <a:xfrm rot="-3632084">
                <a:off x="225" y="2083"/>
                <a:ext cx="1123" cy="1031"/>
              </a:xfrm>
              <a:custGeom>
                <a:avLst/>
                <a:gdLst/>
                <a:ahLst/>
                <a:cxnLst>
                  <a:cxn ang="0">
                    <a:pos x="17" y="180"/>
                  </a:cxn>
                  <a:cxn ang="0">
                    <a:pos x="284" y="720"/>
                  </a:cxn>
                  <a:cxn ang="0">
                    <a:pos x="380" y="687"/>
                  </a:cxn>
                  <a:cxn ang="0">
                    <a:pos x="647" y="249"/>
                  </a:cxn>
                  <a:cxn ang="0">
                    <a:pos x="716" y="138"/>
                  </a:cxn>
                  <a:cxn ang="0">
                    <a:pos x="182" y="0"/>
                  </a:cxn>
                  <a:cxn ang="0">
                    <a:pos x="17" y="180"/>
                  </a:cxn>
                </a:cxnLst>
                <a:rect l="0" t="0" r="r" b="b"/>
                <a:pathLst>
                  <a:path w="866" h="795">
                    <a:moveTo>
                      <a:pt x="17" y="180"/>
                    </a:moveTo>
                    <a:cubicBezTo>
                      <a:pt x="49" y="413"/>
                      <a:pt x="206" y="636"/>
                      <a:pt x="284" y="720"/>
                    </a:cubicBezTo>
                    <a:cubicBezTo>
                      <a:pt x="359" y="795"/>
                      <a:pt x="422" y="771"/>
                      <a:pt x="380" y="687"/>
                    </a:cubicBezTo>
                    <a:cubicBezTo>
                      <a:pt x="284" y="378"/>
                      <a:pt x="197" y="183"/>
                      <a:pt x="647" y="249"/>
                    </a:cubicBezTo>
                    <a:cubicBezTo>
                      <a:pt x="866" y="276"/>
                      <a:pt x="791" y="175"/>
                      <a:pt x="716" y="138"/>
                    </a:cubicBezTo>
                    <a:cubicBezTo>
                      <a:pt x="575" y="63"/>
                      <a:pt x="317" y="6"/>
                      <a:pt x="182" y="0"/>
                    </a:cubicBezTo>
                    <a:cubicBezTo>
                      <a:pt x="95" y="0"/>
                      <a:pt x="0" y="32"/>
                      <a:pt x="17" y="180"/>
                    </a:cubicBezTo>
                    <a:close/>
                  </a:path>
                </a:pathLst>
              </a:custGeom>
              <a:solidFill>
                <a:srgbClr val="808080">
                  <a:alpha val="50000"/>
                </a:srgbClr>
              </a:solidFill>
              <a:ln w="9525" cap="flat" cmpd="sng">
                <a:noFill/>
                <a:prstDash val="solid"/>
                <a:round/>
                <a:headEnd type="none" w="med" len="med"/>
                <a:tailEnd type="none" w="med" len="med"/>
              </a:ln>
              <a:effectLst/>
            </p:spPr>
            <p:txBody>
              <a:bodyPr wrap="none" anchor="ctr"/>
              <a:lstStyle/>
              <a:p>
                <a:endParaRPr lang="en-IN"/>
              </a:p>
            </p:txBody>
          </p:sp>
          <p:grpSp>
            <p:nvGrpSpPr>
              <p:cNvPr id="27735" name="Group 87"/>
              <p:cNvGrpSpPr>
                <a:grpSpLocks/>
              </p:cNvGrpSpPr>
              <p:nvPr/>
            </p:nvGrpSpPr>
            <p:grpSpPr bwMode="auto">
              <a:xfrm>
                <a:off x="144" y="2221"/>
                <a:ext cx="5509" cy="141"/>
                <a:chOff x="150" y="543"/>
                <a:chExt cx="5309" cy="200"/>
              </a:xfrm>
            </p:grpSpPr>
            <p:sp>
              <p:nvSpPr>
                <p:cNvPr id="27736" name="AutoShape 88"/>
                <p:cNvSpPr>
                  <a:spLocks noChangeArrowheads="1"/>
                </p:cNvSpPr>
                <p:nvPr/>
              </p:nvSpPr>
              <p:spPr bwMode="ltGray">
                <a:xfrm>
                  <a:off x="150" y="543"/>
                  <a:ext cx="5309" cy="200"/>
                </a:xfrm>
                <a:prstGeom prst="roundRect">
                  <a:avLst>
                    <a:gd name="adj" fmla="val 50000"/>
                  </a:avLst>
                </a:prstGeom>
                <a:solidFill>
                  <a:srgbClr val="808080">
                    <a:alpha val="50000"/>
                  </a:srgbClr>
                </a:solidFill>
                <a:ln w="9525">
                  <a:noFill/>
                  <a:round/>
                  <a:headEnd/>
                  <a:tailEnd/>
                </a:ln>
                <a:effectLst/>
              </p:spPr>
              <p:txBody>
                <a:bodyPr wrap="none" anchor="ctr"/>
                <a:lstStyle/>
                <a:p>
                  <a:endParaRPr lang="en-IN"/>
                </a:p>
              </p:txBody>
            </p:sp>
            <p:sp>
              <p:nvSpPr>
                <p:cNvPr id="27737" name="Rectangle 89"/>
                <p:cNvSpPr>
                  <a:spLocks noChangeArrowheads="1"/>
                </p:cNvSpPr>
                <p:nvPr/>
              </p:nvSpPr>
              <p:spPr bwMode="ltGray">
                <a:xfrm>
                  <a:off x="175" y="600"/>
                  <a:ext cx="5251" cy="50"/>
                </a:xfrm>
                <a:prstGeom prst="rect">
                  <a:avLst/>
                </a:prstGeom>
                <a:solidFill>
                  <a:srgbClr val="808080">
                    <a:alpha val="50000"/>
                  </a:srgbClr>
                </a:solidFill>
                <a:ln w="9525">
                  <a:noFill/>
                  <a:miter lim="800000"/>
                  <a:headEnd/>
                  <a:tailEnd/>
                </a:ln>
                <a:effectLst/>
              </p:spPr>
              <p:txBody>
                <a:bodyPr wrap="none" anchor="ctr"/>
                <a:lstStyle/>
                <a:p>
                  <a:endParaRPr lang="en-IN"/>
                </a:p>
              </p:txBody>
            </p:sp>
          </p:grpSp>
          <p:grpSp>
            <p:nvGrpSpPr>
              <p:cNvPr id="27738" name="Group 90"/>
              <p:cNvGrpSpPr>
                <a:grpSpLocks/>
              </p:cNvGrpSpPr>
              <p:nvPr/>
            </p:nvGrpSpPr>
            <p:grpSpPr bwMode="auto">
              <a:xfrm>
                <a:off x="76" y="2164"/>
                <a:ext cx="5509" cy="141"/>
                <a:chOff x="150" y="543"/>
                <a:chExt cx="5309" cy="200"/>
              </a:xfrm>
            </p:grpSpPr>
            <p:sp>
              <p:nvSpPr>
                <p:cNvPr id="27739" name="AutoShape 91"/>
                <p:cNvSpPr>
                  <a:spLocks noChangeArrowheads="1"/>
                </p:cNvSpPr>
                <p:nvPr/>
              </p:nvSpPr>
              <p:spPr bwMode="auto">
                <a:xfrm>
                  <a:off x="150" y="543"/>
                  <a:ext cx="5309" cy="200"/>
                </a:xfrm>
                <a:prstGeom prst="roundRect">
                  <a:avLst>
                    <a:gd name="adj" fmla="val 50000"/>
                  </a:avLst>
                </a:prstGeom>
                <a:gradFill rotWithShape="0">
                  <a:gsLst>
                    <a:gs pos="0">
                      <a:srgbClr val="B2B2B2">
                        <a:gamma/>
                        <a:shade val="46275"/>
                        <a:invGamma/>
                      </a:srgbClr>
                    </a:gs>
                    <a:gs pos="50000">
                      <a:srgbClr val="B2B2B2"/>
                    </a:gs>
                    <a:gs pos="100000">
                      <a:srgbClr val="B2B2B2">
                        <a:gamma/>
                        <a:shade val="46275"/>
                        <a:invGamma/>
                      </a:srgbClr>
                    </a:gs>
                  </a:gsLst>
                  <a:lin ang="5400000" scaled="1"/>
                </a:gradFill>
                <a:ln w="9525">
                  <a:noFill/>
                  <a:round/>
                  <a:headEnd/>
                  <a:tailEnd/>
                </a:ln>
                <a:effectLst/>
              </p:spPr>
              <p:txBody>
                <a:bodyPr wrap="none" anchor="ctr"/>
                <a:lstStyle/>
                <a:p>
                  <a:endParaRPr lang="en-IN"/>
                </a:p>
              </p:txBody>
            </p:sp>
            <p:sp>
              <p:nvSpPr>
                <p:cNvPr id="27740" name="Rectangle 92"/>
                <p:cNvSpPr>
                  <a:spLocks noChangeArrowheads="1"/>
                </p:cNvSpPr>
                <p:nvPr/>
              </p:nvSpPr>
              <p:spPr bwMode="auto">
                <a:xfrm>
                  <a:off x="175" y="600"/>
                  <a:ext cx="5251" cy="50"/>
                </a:xfrm>
                <a:prstGeom prst="rect">
                  <a:avLst/>
                </a:prstGeom>
                <a:gradFill rotWithShape="0">
                  <a:gsLst>
                    <a:gs pos="0">
                      <a:srgbClr val="B2B2B2"/>
                    </a:gs>
                    <a:gs pos="50000">
                      <a:srgbClr val="B2B2B2">
                        <a:gamma/>
                        <a:tint val="27451"/>
                        <a:invGamma/>
                      </a:srgbClr>
                    </a:gs>
                    <a:gs pos="100000">
                      <a:srgbClr val="B2B2B2"/>
                    </a:gs>
                  </a:gsLst>
                  <a:lin ang="5400000" scaled="1"/>
                </a:gradFill>
                <a:ln w="9525">
                  <a:noFill/>
                  <a:miter lim="800000"/>
                  <a:headEnd/>
                  <a:tailEnd/>
                </a:ln>
                <a:effectLst/>
              </p:spPr>
              <p:txBody>
                <a:bodyPr wrap="none" anchor="ctr"/>
                <a:lstStyle/>
                <a:p>
                  <a:endParaRPr lang="en-IN"/>
                </a:p>
              </p:txBody>
            </p:sp>
          </p:grpSp>
          <p:grpSp>
            <p:nvGrpSpPr>
              <p:cNvPr id="27741" name="Group 93"/>
              <p:cNvGrpSpPr>
                <a:grpSpLocks/>
              </p:cNvGrpSpPr>
              <p:nvPr/>
            </p:nvGrpSpPr>
            <p:grpSpPr bwMode="auto">
              <a:xfrm rot="-3629538">
                <a:off x="242" y="1946"/>
                <a:ext cx="1025" cy="952"/>
                <a:chOff x="1016" y="940"/>
                <a:chExt cx="2844" cy="2644"/>
              </a:xfrm>
            </p:grpSpPr>
            <p:sp>
              <p:nvSpPr>
                <p:cNvPr id="27742" name="Freeform 94"/>
                <p:cNvSpPr>
                  <a:spLocks/>
                </p:cNvSpPr>
                <p:nvPr/>
              </p:nvSpPr>
              <p:spPr bwMode="auto">
                <a:xfrm>
                  <a:off x="1016" y="970"/>
                  <a:ext cx="2844" cy="2614"/>
                </a:xfrm>
                <a:custGeom>
                  <a:avLst/>
                  <a:gdLst/>
                  <a:ahLst/>
                  <a:cxnLst>
                    <a:cxn ang="0">
                      <a:pos x="17" y="180"/>
                    </a:cxn>
                    <a:cxn ang="0">
                      <a:pos x="284" y="720"/>
                    </a:cxn>
                    <a:cxn ang="0">
                      <a:pos x="380" y="687"/>
                    </a:cxn>
                    <a:cxn ang="0">
                      <a:pos x="647" y="249"/>
                    </a:cxn>
                    <a:cxn ang="0">
                      <a:pos x="716" y="138"/>
                    </a:cxn>
                    <a:cxn ang="0">
                      <a:pos x="182" y="0"/>
                    </a:cxn>
                    <a:cxn ang="0">
                      <a:pos x="17" y="180"/>
                    </a:cxn>
                  </a:cxnLst>
                  <a:rect l="0" t="0" r="r" b="b"/>
                  <a:pathLst>
                    <a:path w="866" h="795">
                      <a:moveTo>
                        <a:pt x="17" y="180"/>
                      </a:moveTo>
                      <a:cubicBezTo>
                        <a:pt x="49" y="413"/>
                        <a:pt x="206" y="636"/>
                        <a:pt x="284" y="720"/>
                      </a:cubicBezTo>
                      <a:cubicBezTo>
                        <a:pt x="359" y="795"/>
                        <a:pt x="422" y="771"/>
                        <a:pt x="380" y="687"/>
                      </a:cubicBezTo>
                      <a:cubicBezTo>
                        <a:pt x="284" y="378"/>
                        <a:pt x="197" y="183"/>
                        <a:pt x="647" y="249"/>
                      </a:cubicBezTo>
                      <a:cubicBezTo>
                        <a:pt x="866" y="276"/>
                        <a:pt x="791" y="175"/>
                        <a:pt x="716" y="138"/>
                      </a:cubicBezTo>
                      <a:cubicBezTo>
                        <a:pt x="575" y="63"/>
                        <a:pt x="317" y="6"/>
                        <a:pt x="182" y="0"/>
                      </a:cubicBezTo>
                      <a:cubicBezTo>
                        <a:pt x="95" y="0"/>
                        <a:pt x="0" y="32"/>
                        <a:pt x="17" y="180"/>
                      </a:cubicBezTo>
                      <a:close/>
                    </a:path>
                  </a:pathLst>
                </a:custGeom>
                <a:solidFill>
                  <a:schemeClr val="accent1"/>
                </a:solidFill>
                <a:ln w="12700" cmpd="sng">
                  <a:noFill/>
                  <a:round/>
                  <a:headEnd/>
                  <a:tailEnd/>
                </a:ln>
                <a:effectLst/>
              </p:spPr>
              <p:txBody>
                <a:bodyPr wrap="none" anchor="ctr"/>
                <a:lstStyle/>
                <a:p>
                  <a:endParaRPr lang="en-IN"/>
                </a:p>
              </p:txBody>
            </p:sp>
            <p:sp>
              <p:nvSpPr>
                <p:cNvPr id="27743" name="Freeform 95"/>
                <p:cNvSpPr>
                  <a:spLocks/>
                </p:cNvSpPr>
                <p:nvPr/>
              </p:nvSpPr>
              <p:spPr bwMode="auto">
                <a:xfrm>
                  <a:off x="1068" y="985"/>
                  <a:ext cx="642" cy="1919"/>
                </a:xfrm>
                <a:custGeom>
                  <a:avLst/>
                  <a:gdLst/>
                  <a:ahLst/>
                  <a:cxnLst>
                    <a:cxn ang="0">
                      <a:pos x="209" y="42"/>
                    </a:cxn>
                    <a:cxn ang="0">
                      <a:pos x="1" y="551"/>
                    </a:cxn>
                    <a:cxn ang="0">
                      <a:pos x="218" y="1319"/>
                    </a:cxn>
                    <a:cxn ang="0">
                      <a:pos x="518" y="1845"/>
                    </a:cxn>
                    <a:cxn ang="0">
                      <a:pos x="551" y="1761"/>
                    </a:cxn>
                    <a:cxn ang="0">
                      <a:pos x="259" y="1060"/>
                    </a:cxn>
                    <a:cxn ang="0">
                      <a:pos x="218" y="559"/>
                    </a:cxn>
                    <a:cxn ang="0">
                      <a:pos x="343" y="192"/>
                    </a:cxn>
                    <a:cxn ang="0">
                      <a:pos x="476" y="117"/>
                    </a:cxn>
                    <a:cxn ang="0">
                      <a:pos x="635" y="58"/>
                    </a:cxn>
                    <a:cxn ang="0">
                      <a:pos x="518" y="8"/>
                    </a:cxn>
                    <a:cxn ang="0">
                      <a:pos x="326" y="8"/>
                    </a:cxn>
                    <a:cxn ang="0">
                      <a:pos x="209" y="42"/>
                    </a:cxn>
                  </a:cxnLst>
                  <a:rect l="0" t="0" r="r" b="b"/>
                  <a:pathLst>
                    <a:path w="642" h="1919">
                      <a:moveTo>
                        <a:pt x="209" y="42"/>
                      </a:moveTo>
                      <a:cubicBezTo>
                        <a:pt x="59" y="125"/>
                        <a:pt x="0" y="338"/>
                        <a:pt x="1" y="551"/>
                      </a:cubicBezTo>
                      <a:cubicBezTo>
                        <a:pt x="2" y="764"/>
                        <a:pt x="132" y="1103"/>
                        <a:pt x="218" y="1319"/>
                      </a:cubicBezTo>
                      <a:cubicBezTo>
                        <a:pt x="304" y="1535"/>
                        <a:pt x="462" y="1771"/>
                        <a:pt x="518" y="1845"/>
                      </a:cubicBezTo>
                      <a:cubicBezTo>
                        <a:pt x="574" y="1919"/>
                        <a:pt x="594" y="1892"/>
                        <a:pt x="551" y="1761"/>
                      </a:cubicBezTo>
                      <a:cubicBezTo>
                        <a:pt x="508" y="1630"/>
                        <a:pt x="314" y="1260"/>
                        <a:pt x="259" y="1060"/>
                      </a:cubicBezTo>
                      <a:cubicBezTo>
                        <a:pt x="204" y="860"/>
                        <a:pt x="204" y="704"/>
                        <a:pt x="218" y="559"/>
                      </a:cubicBezTo>
                      <a:cubicBezTo>
                        <a:pt x="232" y="414"/>
                        <a:pt x="300" y="266"/>
                        <a:pt x="343" y="192"/>
                      </a:cubicBezTo>
                      <a:cubicBezTo>
                        <a:pt x="386" y="118"/>
                        <a:pt x="427" y="139"/>
                        <a:pt x="476" y="117"/>
                      </a:cubicBezTo>
                      <a:cubicBezTo>
                        <a:pt x="525" y="95"/>
                        <a:pt x="628" y="76"/>
                        <a:pt x="635" y="58"/>
                      </a:cubicBezTo>
                      <a:cubicBezTo>
                        <a:pt x="642" y="40"/>
                        <a:pt x="569" y="16"/>
                        <a:pt x="518" y="8"/>
                      </a:cubicBezTo>
                      <a:cubicBezTo>
                        <a:pt x="467" y="0"/>
                        <a:pt x="378" y="2"/>
                        <a:pt x="326" y="8"/>
                      </a:cubicBezTo>
                      <a:cubicBezTo>
                        <a:pt x="274" y="14"/>
                        <a:pt x="259" y="0"/>
                        <a:pt x="209" y="42"/>
                      </a:cubicBezTo>
                      <a:close/>
                    </a:path>
                  </a:pathLst>
                </a:custGeom>
                <a:gradFill rotWithShape="0">
                  <a:gsLst>
                    <a:gs pos="0">
                      <a:schemeClr val="accent1">
                        <a:gamma/>
                        <a:shade val="75686"/>
                        <a:invGamma/>
                      </a:schemeClr>
                    </a:gs>
                    <a:gs pos="100000">
                      <a:schemeClr val="accent1"/>
                    </a:gs>
                  </a:gsLst>
                  <a:lin ang="0" scaled="1"/>
                </a:gradFill>
                <a:ln w="9525" cap="flat" cmpd="sng">
                  <a:noFill/>
                  <a:prstDash val="solid"/>
                  <a:round/>
                  <a:headEnd type="none" w="med" len="med"/>
                  <a:tailEnd type="none" w="med" len="med"/>
                </a:ln>
                <a:effectLst/>
              </p:spPr>
              <p:txBody>
                <a:bodyPr wrap="none" anchor="ctr"/>
                <a:lstStyle/>
                <a:p>
                  <a:endParaRPr lang="en-IN"/>
                </a:p>
              </p:txBody>
            </p:sp>
            <p:sp>
              <p:nvSpPr>
                <p:cNvPr id="27744" name="Freeform 96"/>
                <p:cNvSpPr>
                  <a:spLocks/>
                </p:cNvSpPr>
                <p:nvPr/>
              </p:nvSpPr>
              <p:spPr bwMode="auto">
                <a:xfrm>
                  <a:off x="1196" y="940"/>
                  <a:ext cx="2411" cy="630"/>
                </a:xfrm>
                <a:custGeom>
                  <a:avLst/>
                  <a:gdLst/>
                  <a:ahLst/>
                  <a:cxnLst>
                    <a:cxn ang="0">
                      <a:pos x="11" y="117"/>
                    </a:cxn>
                    <a:cxn ang="0">
                      <a:pos x="250" y="10"/>
                    </a:cxn>
                    <a:cxn ang="0">
                      <a:pos x="765" y="58"/>
                    </a:cxn>
                    <a:cxn ang="0">
                      <a:pos x="1574" y="256"/>
                    </a:cxn>
                    <a:cxn ang="0">
                      <a:pos x="2162" y="470"/>
                    </a:cxn>
                    <a:cxn ang="0">
                      <a:pos x="2359" y="586"/>
                    </a:cxn>
                    <a:cxn ang="0">
                      <a:pos x="2307" y="601"/>
                    </a:cxn>
                    <a:cxn ang="0">
                      <a:pos x="1741" y="415"/>
                    </a:cxn>
                    <a:cxn ang="0">
                      <a:pos x="874" y="212"/>
                    </a:cxn>
                    <a:cxn ang="0">
                      <a:pos x="382" y="179"/>
                    </a:cxn>
                    <a:cxn ang="0">
                      <a:pos x="198" y="270"/>
                    </a:cxn>
                    <a:cxn ang="0">
                      <a:pos x="31" y="187"/>
                    </a:cxn>
                    <a:cxn ang="0">
                      <a:pos x="11" y="117"/>
                    </a:cxn>
                  </a:cxnLst>
                  <a:rect l="0" t="0" r="r" b="b"/>
                  <a:pathLst>
                    <a:path w="2411" h="630">
                      <a:moveTo>
                        <a:pt x="11" y="117"/>
                      </a:moveTo>
                      <a:cubicBezTo>
                        <a:pt x="41" y="92"/>
                        <a:pt x="124" y="20"/>
                        <a:pt x="250" y="10"/>
                      </a:cubicBezTo>
                      <a:cubicBezTo>
                        <a:pt x="375" y="0"/>
                        <a:pt x="545" y="18"/>
                        <a:pt x="765" y="58"/>
                      </a:cubicBezTo>
                      <a:cubicBezTo>
                        <a:pt x="986" y="100"/>
                        <a:pt x="1341" y="187"/>
                        <a:pt x="1574" y="256"/>
                      </a:cubicBezTo>
                      <a:cubicBezTo>
                        <a:pt x="1807" y="324"/>
                        <a:pt x="2032" y="415"/>
                        <a:pt x="2162" y="470"/>
                      </a:cubicBezTo>
                      <a:cubicBezTo>
                        <a:pt x="2293" y="525"/>
                        <a:pt x="2336" y="565"/>
                        <a:pt x="2359" y="586"/>
                      </a:cubicBezTo>
                      <a:cubicBezTo>
                        <a:pt x="2383" y="607"/>
                        <a:pt x="2411" y="630"/>
                        <a:pt x="2307" y="601"/>
                      </a:cubicBezTo>
                      <a:cubicBezTo>
                        <a:pt x="2204" y="573"/>
                        <a:pt x="1980" y="481"/>
                        <a:pt x="1741" y="415"/>
                      </a:cubicBezTo>
                      <a:cubicBezTo>
                        <a:pt x="1502" y="351"/>
                        <a:pt x="1100" y="251"/>
                        <a:pt x="874" y="212"/>
                      </a:cubicBezTo>
                      <a:cubicBezTo>
                        <a:pt x="648" y="173"/>
                        <a:pt x="495" y="169"/>
                        <a:pt x="382" y="179"/>
                      </a:cubicBezTo>
                      <a:cubicBezTo>
                        <a:pt x="269" y="189"/>
                        <a:pt x="256" y="269"/>
                        <a:pt x="198" y="270"/>
                      </a:cubicBezTo>
                      <a:cubicBezTo>
                        <a:pt x="140" y="271"/>
                        <a:pt x="62" y="212"/>
                        <a:pt x="31" y="187"/>
                      </a:cubicBezTo>
                      <a:cubicBezTo>
                        <a:pt x="0" y="162"/>
                        <a:pt x="15" y="132"/>
                        <a:pt x="11" y="117"/>
                      </a:cubicBezTo>
                      <a:close/>
                    </a:path>
                  </a:pathLst>
                </a:custGeom>
                <a:gradFill rotWithShape="0">
                  <a:gsLst>
                    <a:gs pos="0">
                      <a:schemeClr val="accent1">
                        <a:gamma/>
                        <a:shade val="75686"/>
                        <a:invGamma/>
                      </a:schemeClr>
                    </a:gs>
                    <a:gs pos="100000">
                      <a:schemeClr val="accent1"/>
                    </a:gs>
                  </a:gsLst>
                  <a:lin ang="5400000" scaled="1"/>
                </a:gradFill>
                <a:ln w="9525">
                  <a:noFill/>
                  <a:round/>
                  <a:headEnd/>
                  <a:tailEnd/>
                </a:ln>
                <a:effectLst/>
              </p:spPr>
              <p:txBody>
                <a:bodyPr wrap="none" anchor="ctr"/>
                <a:lstStyle/>
                <a:p>
                  <a:endParaRPr lang="en-IN"/>
                </a:p>
              </p:txBody>
            </p:sp>
            <p:sp>
              <p:nvSpPr>
                <p:cNvPr id="27745" name="Freeform 97"/>
                <p:cNvSpPr>
                  <a:spLocks/>
                </p:cNvSpPr>
                <p:nvPr/>
              </p:nvSpPr>
              <p:spPr bwMode="auto">
                <a:xfrm>
                  <a:off x="1849" y="1637"/>
                  <a:ext cx="1547" cy="1502"/>
                </a:xfrm>
                <a:custGeom>
                  <a:avLst/>
                  <a:gdLst/>
                  <a:ahLst/>
                  <a:cxnLst>
                    <a:cxn ang="0">
                      <a:pos x="54" y="275"/>
                    </a:cxn>
                    <a:cxn ang="0">
                      <a:pos x="388" y="33"/>
                    </a:cxn>
                    <a:cxn ang="0">
                      <a:pos x="1323" y="74"/>
                    </a:cxn>
                    <a:cxn ang="0">
                      <a:pos x="1448" y="149"/>
                    </a:cxn>
                    <a:cxn ang="0">
                      <a:pos x="730" y="108"/>
                    </a:cxn>
                    <a:cxn ang="0">
                      <a:pos x="305" y="216"/>
                    </a:cxn>
                    <a:cxn ang="0">
                      <a:pos x="146" y="525"/>
                    </a:cxn>
                    <a:cxn ang="0">
                      <a:pos x="246" y="1126"/>
                    </a:cxn>
                    <a:cxn ang="0">
                      <a:pos x="338" y="1435"/>
                    </a:cxn>
                    <a:cxn ang="0">
                      <a:pos x="280" y="1435"/>
                    </a:cxn>
                    <a:cxn ang="0">
                      <a:pos x="121" y="1034"/>
                    </a:cxn>
                    <a:cxn ang="0">
                      <a:pos x="38" y="617"/>
                    </a:cxn>
                    <a:cxn ang="0">
                      <a:pos x="54" y="275"/>
                    </a:cxn>
                  </a:cxnLst>
                  <a:rect l="0" t="0" r="r" b="b"/>
                  <a:pathLst>
                    <a:path w="1547" h="1502">
                      <a:moveTo>
                        <a:pt x="54" y="275"/>
                      </a:moveTo>
                      <a:cubicBezTo>
                        <a:pt x="112" y="178"/>
                        <a:pt x="177" y="66"/>
                        <a:pt x="388" y="33"/>
                      </a:cubicBezTo>
                      <a:cubicBezTo>
                        <a:pt x="599" y="0"/>
                        <a:pt x="1146" y="55"/>
                        <a:pt x="1323" y="74"/>
                      </a:cubicBezTo>
                      <a:cubicBezTo>
                        <a:pt x="1500" y="93"/>
                        <a:pt x="1547" y="143"/>
                        <a:pt x="1448" y="149"/>
                      </a:cubicBezTo>
                      <a:cubicBezTo>
                        <a:pt x="1349" y="155"/>
                        <a:pt x="920" y="97"/>
                        <a:pt x="730" y="108"/>
                      </a:cubicBezTo>
                      <a:cubicBezTo>
                        <a:pt x="540" y="119"/>
                        <a:pt x="402" y="147"/>
                        <a:pt x="305" y="216"/>
                      </a:cubicBezTo>
                      <a:cubicBezTo>
                        <a:pt x="208" y="285"/>
                        <a:pt x="156" y="373"/>
                        <a:pt x="146" y="525"/>
                      </a:cubicBezTo>
                      <a:cubicBezTo>
                        <a:pt x="136" y="677"/>
                        <a:pt x="214" y="974"/>
                        <a:pt x="246" y="1126"/>
                      </a:cubicBezTo>
                      <a:cubicBezTo>
                        <a:pt x="278" y="1278"/>
                        <a:pt x="332" y="1383"/>
                        <a:pt x="338" y="1435"/>
                      </a:cubicBezTo>
                      <a:cubicBezTo>
                        <a:pt x="344" y="1487"/>
                        <a:pt x="316" y="1502"/>
                        <a:pt x="280" y="1435"/>
                      </a:cubicBezTo>
                      <a:cubicBezTo>
                        <a:pt x="244" y="1368"/>
                        <a:pt x="161" y="1170"/>
                        <a:pt x="121" y="1034"/>
                      </a:cubicBezTo>
                      <a:cubicBezTo>
                        <a:pt x="81" y="898"/>
                        <a:pt x="49" y="743"/>
                        <a:pt x="38" y="617"/>
                      </a:cubicBezTo>
                      <a:cubicBezTo>
                        <a:pt x="27" y="491"/>
                        <a:pt x="0" y="375"/>
                        <a:pt x="54" y="275"/>
                      </a:cubicBezTo>
                      <a:close/>
                    </a:path>
                  </a:pathLst>
                </a:custGeom>
                <a:gradFill rotWithShape="0">
                  <a:gsLst>
                    <a:gs pos="0">
                      <a:schemeClr val="accent1"/>
                    </a:gs>
                    <a:gs pos="50000">
                      <a:schemeClr val="accent1">
                        <a:gamma/>
                        <a:tint val="15294"/>
                        <a:invGamma/>
                      </a:schemeClr>
                    </a:gs>
                    <a:gs pos="100000">
                      <a:schemeClr val="accent1"/>
                    </a:gs>
                  </a:gsLst>
                  <a:lin ang="18900000" scaled="1"/>
                </a:gradFill>
                <a:ln w="9525">
                  <a:noFill/>
                  <a:round/>
                  <a:headEnd/>
                  <a:tailEnd/>
                </a:ln>
                <a:effectLst/>
              </p:spPr>
              <p:txBody>
                <a:bodyPr wrap="none" anchor="ctr"/>
                <a:lstStyle/>
                <a:p>
                  <a:endParaRPr lang="en-IN"/>
                </a:p>
              </p:txBody>
            </p:sp>
            <p:sp>
              <p:nvSpPr>
                <p:cNvPr id="27746" name="Freeform 98"/>
                <p:cNvSpPr>
                  <a:spLocks/>
                </p:cNvSpPr>
                <p:nvPr/>
              </p:nvSpPr>
              <p:spPr bwMode="auto">
                <a:xfrm>
                  <a:off x="1633" y="1453"/>
                  <a:ext cx="921" cy="912"/>
                </a:xfrm>
                <a:custGeom>
                  <a:avLst/>
                  <a:gdLst/>
                  <a:ahLst/>
                  <a:cxnLst>
                    <a:cxn ang="0">
                      <a:pos x="14" y="164"/>
                    </a:cxn>
                    <a:cxn ang="0">
                      <a:pos x="216" y="33"/>
                    </a:cxn>
                    <a:cxn ang="0">
                      <a:pos x="871" y="217"/>
                    </a:cxn>
                    <a:cxn ang="0">
                      <a:pos x="613" y="258"/>
                    </a:cxn>
                    <a:cxn ang="0">
                      <a:pos x="396" y="400"/>
                    </a:cxn>
                    <a:cxn ang="0">
                      <a:pos x="287" y="576"/>
                    </a:cxn>
                    <a:cxn ang="0">
                      <a:pos x="262" y="843"/>
                    </a:cxn>
                    <a:cxn ang="0">
                      <a:pos x="14" y="164"/>
                    </a:cxn>
                  </a:cxnLst>
                  <a:rect l="0" t="0" r="r" b="b"/>
                  <a:pathLst>
                    <a:path w="921" h="912">
                      <a:moveTo>
                        <a:pt x="14" y="164"/>
                      </a:moveTo>
                      <a:cubicBezTo>
                        <a:pt x="0" y="66"/>
                        <a:pt x="67" y="0"/>
                        <a:pt x="216" y="33"/>
                      </a:cubicBezTo>
                      <a:cubicBezTo>
                        <a:pt x="419" y="54"/>
                        <a:pt x="487" y="8"/>
                        <a:pt x="871" y="217"/>
                      </a:cubicBezTo>
                      <a:cubicBezTo>
                        <a:pt x="921" y="234"/>
                        <a:pt x="692" y="228"/>
                        <a:pt x="613" y="258"/>
                      </a:cubicBezTo>
                      <a:cubicBezTo>
                        <a:pt x="534" y="288"/>
                        <a:pt x="450" y="347"/>
                        <a:pt x="396" y="400"/>
                      </a:cubicBezTo>
                      <a:cubicBezTo>
                        <a:pt x="342" y="453"/>
                        <a:pt x="309" y="502"/>
                        <a:pt x="287" y="576"/>
                      </a:cubicBezTo>
                      <a:cubicBezTo>
                        <a:pt x="265" y="650"/>
                        <a:pt x="308" y="912"/>
                        <a:pt x="262" y="843"/>
                      </a:cubicBezTo>
                      <a:cubicBezTo>
                        <a:pt x="45" y="626"/>
                        <a:pt x="59" y="295"/>
                        <a:pt x="14" y="164"/>
                      </a:cubicBezTo>
                      <a:close/>
                    </a:path>
                  </a:pathLst>
                </a:custGeom>
                <a:gradFill rotWithShape="0">
                  <a:gsLst>
                    <a:gs pos="0">
                      <a:schemeClr val="accent1"/>
                    </a:gs>
                    <a:gs pos="100000">
                      <a:schemeClr val="accent1">
                        <a:gamma/>
                        <a:tint val="12157"/>
                        <a:invGamma/>
                      </a:schemeClr>
                    </a:gs>
                  </a:gsLst>
                  <a:lin ang="2700000" scaled="1"/>
                </a:gradFill>
                <a:ln w="9525">
                  <a:noFill/>
                  <a:round/>
                  <a:headEnd/>
                  <a:tailEnd/>
                </a:ln>
                <a:effectLst/>
              </p:spPr>
              <p:txBody>
                <a:bodyPr wrap="none" anchor="ctr"/>
                <a:lstStyle/>
                <a:p>
                  <a:endParaRPr lang="en-IN"/>
                </a:p>
              </p:txBody>
            </p:sp>
          </p:grpSp>
        </p:grpSp>
      </p:grpSp>
      <p:sp>
        <p:nvSpPr>
          <p:cNvPr id="27747" name="Rectangle 99"/>
          <p:cNvSpPr>
            <a:spLocks noGrp="1" noChangeArrowheads="1"/>
          </p:cNvSpPr>
          <p:nvPr>
            <p:ph type="ctrTitle" sz="quarter"/>
          </p:nvPr>
        </p:nvSpPr>
        <p:spPr>
          <a:xfrm>
            <a:off x="2143125" y="2209800"/>
            <a:ext cx="7715250" cy="1143000"/>
          </a:xfrm>
        </p:spPr>
        <p:txBody>
          <a:bodyPr/>
          <a:lstStyle>
            <a:lvl1pPr>
              <a:defRPr/>
            </a:lvl1pPr>
          </a:lstStyle>
          <a:p>
            <a:r>
              <a:rPr lang="en-US"/>
              <a:t>Click to edit Master title style</a:t>
            </a:r>
          </a:p>
        </p:txBody>
      </p:sp>
      <p:sp>
        <p:nvSpPr>
          <p:cNvPr id="27748" name="Rectangle 100"/>
          <p:cNvSpPr>
            <a:spLocks noGrp="1" noChangeArrowheads="1"/>
          </p:cNvSpPr>
          <p:nvPr>
            <p:ph type="subTitle" sz="quarter" idx="1"/>
          </p:nvPr>
        </p:nvSpPr>
        <p:spPr>
          <a:xfrm>
            <a:off x="2743200" y="3886200"/>
            <a:ext cx="6000750" cy="1752600"/>
          </a:xfrm>
        </p:spPr>
        <p:txBody>
          <a:bodyPr/>
          <a:lstStyle>
            <a:lvl1pPr marL="0" indent="0">
              <a:buFontTx/>
              <a:buNone/>
              <a:defRPr/>
            </a:lvl1pPr>
          </a:lstStyle>
          <a:p>
            <a:r>
              <a:rPr lang="en-US"/>
              <a:t>Click to edit Master subtitle style</a:t>
            </a:r>
          </a:p>
        </p:txBody>
      </p:sp>
      <p:sp>
        <p:nvSpPr>
          <p:cNvPr id="27749" name="Rectangle 101"/>
          <p:cNvSpPr>
            <a:spLocks noGrp="1" noChangeArrowheads="1"/>
          </p:cNvSpPr>
          <p:nvPr>
            <p:ph type="dt" sz="quarter" idx="2"/>
          </p:nvPr>
        </p:nvSpPr>
        <p:spPr/>
        <p:txBody>
          <a:bodyPr/>
          <a:lstStyle>
            <a:lvl1pPr>
              <a:defRPr/>
            </a:lvl1pPr>
          </a:lstStyle>
          <a:p>
            <a:endParaRPr lang="en-US"/>
          </a:p>
        </p:txBody>
      </p:sp>
      <p:sp>
        <p:nvSpPr>
          <p:cNvPr id="27750" name="Rectangle 102"/>
          <p:cNvSpPr>
            <a:spLocks noGrp="1" noChangeArrowheads="1"/>
          </p:cNvSpPr>
          <p:nvPr>
            <p:ph type="ftr" sz="quarter" idx="3"/>
          </p:nvPr>
        </p:nvSpPr>
        <p:spPr/>
        <p:txBody>
          <a:bodyPr/>
          <a:lstStyle>
            <a:lvl1pPr>
              <a:defRPr/>
            </a:lvl1pPr>
          </a:lstStyle>
          <a:p>
            <a:endParaRPr lang="en-US"/>
          </a:p>
        </p:txBody>
      </p:sp>
      <p:sp>
        <p:nvSpPr>
          <p:cNvPr id="27751" name="Rectangle 103"/>
          <p:cNvSpPr>
            <a:spLocks noGrp="1" noChangeArrowheads="1"/>
          </p:cNvSpPr>
          <p:nvPr>
            <p:ph type="sldNum" sz="quarter" idx="4"/>
          </p:nvPr>
        </p:nvSpPr>
        <p:spPr/>
        <p:txBody>
          <a:bodyPr/>
          <a:lstStyle>
            <a:lvl1pPr>
              <a:defRPr/>
            </a:lvl1pPr>
          </a:lstStyle>
          <a:p>
            <a:fld id="{9E68DCBA-6575-41EE-988B-9EE8886EE368}"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4C9CD47-2CFF-4390-AD2D-9F9E56A9A21A}"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29488" y="609600"/>
            <a:ext cx="2185987" cy="5486400"/>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771525" y="609600"/>
            <a:ext cx="6405563"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2B05821-357F-4733-8EA2-5E08FAA0CCBA}"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42975" y="609600"/>
            <a:ext cx="8572500" cy="1143000"/>
          </a:xfrm>
        </p:spPr>
        <p:txBody>
          <a:bodyPr/>
          <a:lstStyle/>
          <a:p>
            <a:r>
              <a:rPr lang="en-US" smtClean="0"/>
              <a:t>Click to edit Master title style</a:t>
            </a:r>
            <a:endParaRPr lang="en-IN"/>
          </a:p>
        </p:txBody>
      </p:sp>
      <p:sp>
        <p:nvSpPr>
          <p:cNvPr id="3" name="Table Placeholder 2"/>
          <p:cNvSpPr>
            <a:spLocks noGrp="1"/>
          </p:cNvSpPr>
          <p:nvPr>
            <p:ph type="tbl" idx="1"/>
          </p:nvPr>
        </p:nvSpPr>
        <p:spPr>
          <a:xfrm>
            <a:off x="771525" y="1981200"/>
            <a:ext cx="8743950" cy="4114800"/>
          </a:xfrm>
        </p:spPr>
        <p:txBody>
          <a:bodyPr/>
          <a:lstStyle/>
          <a:p>
            <a:endParaRPr lang="en-IN"/>
          </a:p>
        </p:txBody>
      </p:sp>
      <p:sp>
        <p:nvSpPr>
          <p:cNvPr id="4" name="Date Placeholder 3"/>
          <p:cNvSpPr>
            <a:spLocks noGrp="1"/>
          </p:cNvSpPr>
          <p:nvPr>
            <p:ph type="dt" sz="half" idx="10"/>
          </p:nvPr>
        </p:nvSpPr>
        <p:spPr>
          <a:xfrm>
            <a:off x="771525" y="6248400"/>
            <a:ext cx="2143125" cy="457200"/>
          </a:xfrm>
        </p:spPr>
        <p:txBody>
          <a:bodyPr/>
          <a:lstStyle>
            <a:lvl1pPr>
              <a:defRPr/>
            </a:lvl1pPr>
          </a:lstStyle>
          <a:p>
            <a:endParaRPr lang="en-US"/>
          </a:p>
        </p:txBody>
      </p:sp>
      <p:sp>
        <p:nvSpPr>
          <p:cNvPr id="5" name="Footer Placeholder 4"/>
          <p:cNvSpPr>
            <a:spLocks noGrp="1"/>
          </p:cNvSpPr>
          <p:nvPr>
            <p:ph type="ftr" sz="quarter" idx="11"/>
          </p:nvPr>
        </p:nvSpPr>
        <p:spPr>
          <a:xfrm>
            <a:off x="3514725" y="6248400"/>
            <a:ext cx="3257550" cy="457200"/>
          </a:xfrm>
        </p:spPr>
        <p:txBody>
          <a:bodyPr/>
          <a:lstStyle>
            <a:lvl1pPr>
              <a:defRPr/>
            </a:lvl1pPr>
          </a:lstStyle>
          <a:p>
            <a:endParaRPr lang="en-US"/>
          </a:p>
        </p:txBody>
      </p:sp>
      <p:sp>
        <p:nvSpPr>
          <p:cNvPr id="6" name="Slide Number Placeholder 5"/>
          <p:cNvSpPr>
            <a:spLocks noGrp="1"/>
          </p:cNvSpPr>
          <p:nvPr>
            <p:ph type="sldNum" sz="quarter" idx="12"/>
          </p:nvPr>
        </p:nvSpPr>
        <p:spPr>
          <a:xfrm>
            <a:off x="7372350" y="6248400"/>
            <a:ext cx="2143125" cy="457200"/>
          </a:xfrm>
        </p:spPr>
        <p:txBody>
          <a:bodyPr/>
          <a:lstStyle>
            <a:lvl1pPr>
              <a:defRPr/>
            </a:lvl1pPr>
          </a:lstStyle>
          <a:p>
            <a:fld id="{6D185571-8DD4-403F-87CF-B3922F60976A}"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233036D-1C7D-4A78-9268-E3428BA8BD61}"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12800" y="4406900"/>
            <a:ext cx="874395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812800" y="2906713"/>
            <a:ext cx="874395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70D9D2B-C864-4F32-9117-7DB2660A7066}"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771525" y="1981200"/>
            <a:ext cx="4295775"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5219700" y="1981200"/>
            <a:ext cx="4295775"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4D6BCC0-A554-46E3-B72B-64EDE85CA371}"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14350" y="274638"/>
            <a:ext cx="9258300" cy="1143000"/>
          </a:xfrm>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514350" y="1535113"/>
            <a:ext cx="454501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14350" y="2174875"/>
            <a:ext cx="454501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5226050" y="1535113"/>
            <a:ext cx="45466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226050" y="2174875"/>
            <a:ext cx="4546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F9B1BF38-0593-4AB8-9A0E-CF8BC2EEC12D}"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FFB8CC8F-A982-4BAB-9F16-2C0CFA9131E6}"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7E29D8CF-7963-4B24-9E5F-72D4A7B3712D}"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14350" y="273050"/>
            <a:ext cx="3384550"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4022725" y="273050"/>
            <a:ext cx="5749925"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514350" y="1435100"/>
            <a:ext cx="3384550"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9E4DBF8-7C5D-435A-AD33-952E26C67E6E}"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16125" y="4800600"/>
            <a:ext cx="61722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2016125" y="612775"/>
            <a:ext cx="6172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2016125" y="5367338"/>
            <a:ext cx="6172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2EE3BE7-1555-4962-B4B1-671BA86AEB26}"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6626" name="Group 2"/>
          <p:cNvGrpSpPr>
            <a:grpSpLocks/>
          </p:cNvGrpSpPr>
          <p:nvPr/>
        </p:nvGrpSpPr>
        <p:grpSpPr bwMode="auto">
          <a:xfrm>
            <a:off x="-285750" y="-50800"/>
            <a:ext cx="10709275" cy="7229475"/>
            <a:chOff x="-160" y="-32"/>
            <a:chExt cx="5996" cy="4554"/>
          </a:xfrm>
        </p:grpSpPr>
        <p:grpSp>
          <p:nvGrpSpPr>
            <p:cNvPr id="26627" name="Group 3"/>
            <p:cNvGrpSpPr>
              <a:grpSpLocks/>
            </p:cNvGrpSpPr>
            <p:nvPr userDrawn="1"/>
          </p:nvGrpSpPr>
          <p:grpSpPr bwMode="auto">
            <a:xfrm>
              <a:off x="-160" y="-32"/>
              <a:ext cx="5996" cy="4554"/>
              <a:chOff x="-160" y="-32"/>
              <a:chExt cx="5996" cy="4554"/>
            </a:xfrm>
          </p:grpSpPr>
          <p:sp>
            <p:nvSpPr>
              <p:cNvPr id="26628" name="Freeform 4"/>
              <p:cNvSpPr>
                <a:spLocks/>
              </p:cNvSpPr>
              <p:nvPr userDrawn="1"/>
            </p:nvSpPr>
            <p:spPr bwMode="hidden">
              <a:xfrm>
                <a:off x="3316" y="2973"/>
                <a:ext cx="687" cy="609"/>
              </a:xfrm>
              <a:custGeom>
                <a:avLst/>
                <a:gdLst/>
                <a:ahLst/>
                <a:cxnLst>
                  <a:cxn ang="0">
                    <a:pos x="144" y="45"/>
                  </a:cxn>
                  <a:cxn ang="0">
                    <a:pos x="546" y="9"/>
                  </a:cxn>
                  <a:cxn ang="0">
                    <a:pos x="582" y="99"/>
                  </a:cxn>
                  <a:cxn ang="0">
                    <a:pos x="123" y="462"/>
                  </a:cxn>
                  <a:cxn ang="0">
                    <a:pos x="27" y="438"/>
                  </a:cxn>
                  <a:cxn ang="0">
                    <a:pos x="12" y="210"/>
                  </a:cxn>
                  <a:cxn ang="0">
                    <a:pos x="144" y="45"/>
                  </a:cxn>
                </a:cxnLst>
                <a:rect l="0" t="0" r="r" b="b"/>
                <a:pathLst>
                  <a:path w="687" h="609">
                    <a:moveTo>
                      <a:pt x="144" y="45"/>
                    </a:moveTo>
                    <a:cubicBezTo>
                      <a:pt x="306" y="0"/>
                      <a:pt x="472" y="5"/>
                      <a:pt x="546" y="9"/>
                    </a:cubicBezTo>
                    <a:cubicBezTo>
                      <a:pt x="654" y="12"/>
                      <a:pt x="687" y="75"/>
                      <a:pt x="582" y="99"/>
                    </a:cubicBezTo>
                    <a:cubicBezTo>
                      <a:pt x="81" y="144"/>
                      <a:pt x="162" y="423"/>
                      <a:pt x="123" y="462"/>
                    </a:cubicBezTo>
                    <a:cubicBezTo>
                      <a:pt x="123" y="609"/>
                      <a:pt x="39" y="495"/>
                      <a:pt x="27" y="438"/>
                    </a:cubicBezTo>
                    <a:cubicBezTo>
                      <a:pt x="18" y="393"/>
                      <a:pt x="0" y="291"/>
                      <a:pt x="12" y="210"/>
                    </a:cubicBezTo>
                    <a:cubicBezTo>
                      <a:pt x="15" y="141"/>
                      <a:pt x="36" y="66"/>
                      <a:pt x="144" y="45"/>
                    </a:cubicBezTo>
                    <a:close/>
                  </a:path>
                </a:pathLst>
              </a:custGeom>
              <a:noFill/>
              <a:ln w="12700" cmpd="sng">
                <a:solidFill>
                  <a:schemeClr val="tx2"/>
                </a:solidFill>
                <a:round/>
                <a:headEnd/>
                <a:tailEnd/>
              </a:ln>
              <a:effectLst/>
            </p:spPr>
            <p:txBody>
              <a:bodyPr wrap="none" anchor="ctr"/>
              <a:lstStyle/>
              <a:p>
                <a:endParaRPr lang="en-IN"/>
              </a:p>
            </p:txBody>
          </p:sp>
          <p:sp>
            <p:nvSpPr>
              <p:cNvPr id="26629" name="Freeform 5"/>
              <p:cNvSpPr>
                <a:spLocks/>
              </p:cNvSpPr>
              <p:nvPr userDrawn="1"/>
            </p:nvSpPr>
            <p:spPr bwMode="hidden">
              <a:xfrm>
                <a:off x="2202" y="2569"/>
                <a:ext cx="987" cy="743"/>
              </a:xfrm>
              <a:custGeom>
                <a:avLst/>
                <a:gdLst/>
                <a:ahLst/>
                <a:cxnLst>
                  <a:cxn ang="0">
                    <a:pos x="742" y="110"/>
                  </a:cxn>
                  <a:cxn ang="0">
                    <a:pos x="958" y="572"/>
                  </a:cxn>
                  <a:cxn ang="0">
                    <a:pos x="847" y="638"/>
                  </a:cxn>
                  <a:cxn ang="0">
                    <a:pos x="202" y="269"/>
                  </a:cxn>
                  <a:cxn ang="0">
                    <a:pos x="163" y="173"/>
                  </a:cxn>
                  <a:cxn ang="0">
                    <a:pos x="481" y="35"/>
                  </a:cxn>
                  <a:cxn ang="0">
                    <a:pos x="742" y="110"/>
                  </a:cxn>
                </a:cxnLst>
                <a:rect l="0" t="0" r="r" b="b"/>
                <a:pathLst>
                  <a:path w="987" h="743">
                    <a:moveTo>
                      <a:pt x="742" y="110"/>
                    </a:moveTo>
                    <a:cubicBezTo>
                      <a:pt x="853" y="270"/>
                      <a:pt x="941" y="491"/>
                      <a:pt x="958" y="572"/>
                    </a:cubicBezTo>
                    <a:cubicBezTo>
                      <a:pt x="987" y="692"/>
                      <a:pt x="912" y="743"/>
                      <a:pt x="847" y="638"/>
                    </a:cubicBezTo>
                    <a:cubicBezTo>
                      <a:pt x="523" y="89"/>
                      <a:pt x="364" y="254"/>
                      <a:pt x="202" y="269"/>
                    </a:cubicBezTo>
                    <a:cubicBezTo>
                      <a:pt x="0" y="325"/>
                      <a:pt x="89" y="207"/>
                      <a:pt x="163" y="173"/>
                    </a:cubicBezTo>
                    <a:cubicBezTo>
                      <a:pt x="222" y="145"/>
                      <a:pt x="366" y="53"/>
                      <a:pt x="481" y="35"/>
                    </a:cubicBezTo>
                    <a:cubicBezTo>
                      <a:pt x="576" y="12"/>
                      <a:pt x="680" y="0"/>
                      <a:pt x="742" y="110"/>
                    </a:cubicBezTo>
                    <a:close/>
                  </a:path>
                </a:pathLst>
              </a:custGeom>
              <a:noFill/>
              <a:ln w="12700" cmpd="sng">
                <a:solidFill>
                  <a:schemeClr val="tx2"/>
                </a:solidFill>
                <a:round/>
                <a:headEnd/>
                <a:tailEnd/>
              </a:ln>
              <a:effectLst/>
            </p:spPr>
            <p:txBody>
              <a:bodyPr wrap="none" anchor="ctr"/>
              <a:lstStyle/>
              <a:p>
                <a:endParaRPr lang="en-IN"/>
              </a:p>
            </p:txBody>
          </p:sp>
          <p:sp>
            <p:nvSpPr>
              <p:cNvPr id="26630" name="Freeform 6"/>
              <p:cNvSpPr>
                <a:spLocks/>
              </p:cNvSpPr>
              <p:nvPr userDrawn="1"/>
            </p:nvSpPr>
            <p:spPr bwMode="hidden">
              <a:xfrm>
                <a:off x="2290" y="3030"/>
                <a:ext cx="650" cy="648"/>
              </a:xfrm>
              <a:custGeom>
                <a:avLst/>
                <a:gdLst/>
                <a:ahLst/>
                <a:cxnLst>
                  <a:cxn ang="0">
                    <a:pos x="468" y="114"/>
                  </a:cxn>
                  <a:cxn ang="0">
                    <a:pos x="621" y="453"/>
                  </a:cxn>
                  <a:cxn ang="0">
                    <a:pos x="522" y="495"/>
                  </a:cxn>
                  <a:cxn ang="0">
                    <a:pos x="105" y="519"/>
                  </a:cxn>
                  <a:cxn ang="0">
                    <a:pos x="30" y="450"/>
                  </a:cxn>
                  <a:cxn ang="0">
                    <a:pos x="231" y="84"/>
                  </a:cxn>
                  <a:cxn ang="0">
                    <a:pos x="468" y="114"/>
                  </a:cxn>
                </a:cxnLst>
                <a:rect l="0" t="0" r="r" b="b"/>
                <a:pathLst>
                  <a:path w="650" h="648">
                    <a:moveTo>
                      <a:pt x="468" y="114"/>
                    </a:moveTo>
                    <a:cubicBezTo>
                      <a:pt x="579" y="274"/>
                      <a:pt x="604" y="372"/>
                      <a:pt x="621" y="453"/>
                    </a:cubicBezTo>
                    <a:cubicBezTo>
                      <a:pt x="650" y="573"/>
                      <a:pt x="587" y="600"/>
                      <a:pt x="522" y="495"/>
                    </a:cubicBezTo>
                    <a:cubicBezTo>
                      <a:pt x="330" y="99"/>
                      <a:pt x="171" y="417"/>
                      <a:pt x="105" y="519"/>
                    </a:cubicBezTo>
                    <a:cubicBezTo>
                      <a:pt x="51" y="648"/>
                      <a:pt x="0" y="525"/>
                      <a:pt x="30" y="450"/>
                    </a:cubicBezTo>
                    <a:cubicBezTo>
                      <a:pt x="39" y="381"/>
                      <a:pt x="132" y="180"/>
                      <a:pt x="231" y="84"/>
                    </a:cubicBezTo>
                    <a:cubicBezTo>
                      <a:pt x="321" y="0"/>
                      <a:pt x="406" y="4"/>
                      <a:pt x="468" y="114"/>
                    </a:cubicBezTo>
                    <a:close/>
                  </a:path>
                </a:pathLst>
              </a:custGeom>
              <a:noFill/>
              <a:ln w="12700" cmpd="sng">
                <a:solidFill>
                  <a:schemeClr val="tx2"/>
                </a:solidFill>
                <a:round/>
                <a:headEnd/>
                <a:tailEnd/>
              </a:ln>
              <a:effectLst/>
            </p:spPr>
            <p:txBody>
              <a:bodyPr wrap="none" anchor="ctr"/>
              <a:lstStyle/>
              <a:p>
                <a:endParaRPr lang="en-IN"/>
              </a:p>
            </p:txBody>
          </p:sp>
          <p:sp>
            <p:nvSpPr>
              <p:cNvPr id="26631" name="Freeform 7"/>
              <p:cNvSpPr>
                <a:spLocks/>
              </p:cNvSpPr>
              <p:nvPr userDrawn="1"/>
            </p:nvSpPr>
            <p:spPr bwMode="hidden">
              <a:xfrm>
                <a:off x="2611" y="3541"/>
                <a:ext cx="640" cy="797"/>
              </a:xfrm>
              <a:custGeom>
                <a:avLst/>
                <a:gdLst/>
                <a:ahLst/>
                <a:cxnLst>
                  <a:cxn ang="0">
                    <a:pos x="600" y="216"/>
                  </a:cxn>
                  <a:cxn ang="0">
                    <a:pos x="598" y="658"/>
                  </a:cxn>
                  <a:cxn ang="0">
                    <a:pos x="507" y="691"/>
                  </a:cxn>
                  <a:cxn ang="0">
                    <a:pos x="147" y="354"/>
                  </a:cxn>
                  <a:cxn ang="0">
                    <a:pos x="84" y="249"/>
                  </a:cxn>
                  <a:cxn ang="0">
                    <a:pos x="423" y="96"/>
                  </a:cxn>
                  <a:cxn ang="0">
                    <a:pos x="600" y="216"/>
                  </a:cxn>
                </a:cxnLst>
                <a:rect l="0" t="0" r="r" b="b"/>
                <a:pathLst>
                  <a:path w="640" h="797">
                    <a:moveTo>
                      <a:pt x="600" y="216"/>
                    </a:moveTo>
                    <a:cubicBezTo>
                      <a:pt x="640" y="379"/>
                      <a:pt x="604" y="584"/>
                      <a:pt x="598" y="658"/>
                    </a:cubicBezTo>
                    <a:cubicBezTo>
                      <a:pt x="592" y="766"/>
                      <a:pt x="528" y="797"/>
                      <a:pt x="507" y="691"/>
                    </a:cubicBezTo>
                    <a:cubicBezTo>
                      <a:pt x="495" y="276"/>
                      <a:pt x="255" y="360"/>
                      <a:pt x="147" y="354"/>
                    </a:cubicBezTo>
                    <a:cubicBezTo>
                      <a:pt x="0" y="350"/>
                      <a:pt x="18" y="294"/>
                      <a:pt x="84" y="249"/>
                    </a:cubicBezTo>
                    <a:cubicBezTo>
                      <a:pt x="147" y="204"/>
                      <a:pt x="339" y="108"/>
                      <a:pt x="423" y="96"/>
                    </a:cubicBezTo>
                    <a:cubicBezTo>
                      <a:pt x="477" y="81"/>
                      <a:pt x="585" y="0"/>
                      <a:pt x="600" y="216"/>
                    </a:cubicBezTo>
                    <a:close/>
                  </a:path>
                </a:pathLst>
              </a:custGeom>
              <a:noFill/>
              <a:ln w="12700" cmpd="sng">
                <a:solidFill>
                  <a:schemeClr val="tx2"/>
                </a:solidFill>
                <a:round/>
                <a:headEnd/>
                <a:tailEnd/>
              </a:ln>
              <a:effectLst/>
            </p:spPr>
            <p:txBody>
              <a:bodyPr wrap="none" anchor="ctr"/>
              <a:lstStyle/>
              <a:p>
                <a:endParaRPr lang="en-IN"/>
              </a:p>
            </p:txBody>
          </p:sp>
          <p:sp>
            <p:nvSpPr>
              <p:cNvPr id="26632" name="Freeform 8"/>
              <p:cNvSpPr>
                <a:spLocks/>
              </p:cNvSpPr>
              <p:nvPr userDrawn="1"/>
            </p:nvSpPr>
            <p:spPr bwMode="hidden">
              <a:xfrm>
                <a:off x="3982" y="1813"/>
                <a:ext cx="535" cy="645"/>
              </a:xfrm>
              <a:custGeom>
                <a:avLst/>
                <a:gdLst/>
                <a:ahLst/>
                <a:cxnLst>
                  <a:cxn ang="0">
                    <a:pos x="462" y="423"/>
                  </a:cxn>
                  <a:cxn ang="0">
                    <a:pos x="144" y="612"/>
                  </a:cxn>
                  <a:cxn ang="0">
                    <a:pos x="87" y="558"/>
                  </a:cxn>
                  <a:cxn ang="0">
                    <a:pos x="162" y="117"/>
                  </a:cxn>
                  <a:cxn ang="0">
                    <a:pos x="210" y="39"/>
                  </a:cxn>
                  <a:cxn ang="0">
                    <a:pos x="441" y="243"/>
                  </a:cxn>
                  <a:cxn ang="0">
                    <a:pos x="462" y="423"/>
                  </a:cxn>
                </a:cxnLst>
                <a:rect l="0" t="0" r="r" b="b"/>
                <a:pathLst>
                  <a:path w="535" h="645">
                    <a:moveTo>
                      <a:pt x="462" y="423"/>
                    </a:moveTo>
                    <a:cubicBezTo>
                      <a:pt x="345" y="546"/>
                      <a:pt x="198" y="582"/>
                      <a:pt x="144" y="612"/>
                    </a:cubicBezTo>
                    <a:cubicBezTo>
                      <a:pt x="60" y="645"/>
                      <a:pt x="0" y="630"/>
                      <a:pt x="87" y="558"/>
                    </a:cubicBezTo>
                    <a:cubicBezTo>
                      <a:pt x="261" y="438"/>
                      <a:pt x="378" y="387"/>
                      <a:pt x="162" y="117"/>
                    </a:cubicBezTo>
                    <a:cubicBezTo>
                      <a:pt x="74" y="0"/>
                      <a:pt x="166" y="1"/>
                      <a:pt x="210" y="39"/>
                    </a:cubicBezTo>
                    <a:cubicBezTo>
                      <a:pt x="245" y="70"/>
                      <a:pt x="401" y="171"/>
                      <a:pt x="441" y="243"/>
                    </a:cubicBezTo>
                    <a:cubicBezTo>
                      <a:pt x="480" y="300"/>
                      <a:pt x="535" y="341"/>
                      <a:pt x="462" y="423"/>
                    </a:cubicBezTo>
                    <a:close/>
                  </a:path>
                </a:pathLst>
              </a:custGeom>
              <a:noFill/>
              <a:ln w="12700" cmpd="sng">
                <a:solidFill>
                  <a:schemeClr val="tx2"/>
                </a:solidFill>
                <a:round/>
                <a:headEnd/>
                <a:tailEnd/>
              </a:ln>
              <a:effectLst/>
            </p:spPr>
            <p:txBody>
              <a:bodyPr wrap="none" anchor="ctr"/>
              <a:lstStyle/>
              <a:p>
                <a:endParaRPr lang="en-IN"/>
              </a:p>
            </p:txBody>
          </p:sp>
          <p:sp>
            <p:nvSpPr>
              <p:cNvPr id="26633" name="Freeform 9"/>
              <p:cNvSpPr>
                <a:spLocks/>
              </p:cNvSpPr>
              <p:nvPr userDrawn="1"/>
            </p:nvSpPr>
            <p:spPr bwMode="hidden">
              <a:xfrm>
                <a:off x="3091" y="2046"/>
                <a:ext cx="687" cy="609"/>
              </a:xfrm>
              <a:custGeom>
                <a:avLst/>
                <a:gdLst/>
                <a:ahLst/>
                <a:cxnLst>
                  <a:cxn ang="0">
                    <a:pos x="144" y="45"/>
                  </a:cxn>
                  <a:cxn ang="0">
                    <a:pos x="546" y="9"/>
                  </a:cxn>
                  <a:cxn ang="0">
                    <a:pos x="582" y="99"/>
                  </a:cxn>
                  <a:cxn ang="0">
                    <a:pos x="123" y="462"/>
                  </a:cxn>
                  <a:cxn ang="0">
                    <a:pos x="27" y="438"/>
                  </a:cxn>
                  <a:cxn ang="0">
                    <a:pos x="12" y="210"/>
                  </a:cxn>
                  <a:cxn ang="0">
                    <a:pos x="144" y="45"/>
                  </a:cxn>
                </a:cxnLst>
                <a:rect l="0" t="0" r="r" b="b"/>
                <a:pathLst>
                  <a:path w="687" h="609">
                    <a:moveTo>
                      <a:pt x="144" y="45"/>
                    </a:moveTo>
                    <a:cubicBezTo>
                      <a:pt x="306" y="0"/>
                      <a:pt x="472" y="5"/>
                      <a:pt x="546" y="9"/>
                    </a:cubicBezTo>
                    <a:cubicBezTo>
                      <a:pt x="654" y="12"/>
                      <a:pt x="687" y="75"/>
                      <a:pt x="582" y="99"/>
                    </a:cubicBezTo>
                    <a:cubicBezTo>
                      <a:pt x="81" y="144"/>
                      <a:pt x="162" y="423"/>
                      <a:pt x="123" y="462"/>
                    </a:cubicBezTo>
                    <a:cubicBezTo>
                      <a:pt x="123" y="609"/>
                      <a:pt x="39" y="495"/>
                      <a:pt x="27" y="438"/>
                    </a:cubicBezTo>
                    <a:cubicBezTo>
                      <a:pt x="18" y="393"/>
                      <a:pt x="0" y="291"/>
                      <a:pt x="12" y="210"/>
                    </a:cubicBezTo>
                    <a:cubicBezTo>
                      <a:pt x="15" y="141"/>
                      <a:pt x="36" y="66"/>
                      <a:pt x="144" y="45"/>
                    </a:cubicBezTo>
                    <a:close/>
                  </a:path>
                </a:pathLst>
              </a:custGeom>
              <a:noFill/>
              <a:ln w="12700" cmpd="sng">
                <a:solidFill>
                  <a:schemeClr val="bg2"/>
                </a:solidFill>
                <a:round/>
                <a:headEnd/>
                <a:tailEnd/>
              </a:ln>
              <a:effectLst/>
            </p:spPr>
            <p:txBody>
              <a:bodyPr wrap="none" anchor="ctr"/>
              <a:lstStyle/>
              <a:p>
                <a:endParaRPr lang="en-IN"/>
              </a:p>
            </p:txBody>
          </p:sp>
          <p:sp>
            <p:nvSpPr>
              <p:cNvPr id="26634" name="Freeform 10"/>
              <p:cNvSpPr>
                <a:spLocks/>
              </p:cNvSpPr>
              <p:nvPr userDrawn="1"/>
            </p:nvSpPr>
            <p:spPr bwMode="hidden">
              <a:xfrm rot="3318475">
                <a:off x="2256" y="1877"/>
                <a:ext cx="640" cy="797"/>
              </a:xfrm>
              <a:custGeom>
                <a:avLst/>
                <a:gdLst/>
                <a:ahLst/>
                <a:cxnLst>
                  <a:cxn ang="0">
                    <a:pos x="600" y="216"/>
                  </a:cxn>
                  <a:cxn ang="0">
                    <a:pos x="598" y="658"/>
                  </a:cxn>
                  <a:cxn ang="0">
                    <a:pos x="507" y="691"/>
                  </a:cxn>
                  <a:cxn ang="0">
                    <a:pos x="147" y="354"/>
                  </a:cxn>
                  <a:cxn ang="0">
                    <a:pos x="84" y="249"/>
                  </a:cxn>
                  <a:cxn ang="0">
                    <a:pos x="423" y="96"/>
                  </a:cxn>
                  <a:cxn ang="0">
                    <a:pos x="600" y="216"/>
                  </a:cxn>
                </a:cxnLst>
                <a:rect l="0" t="0" r="r" b="b"/>
                <a:pathLst>
                  <a:path w="640" h="797">
                    <a:moveTo>
                      <a:pt x="600" y="216"/>
                    </a:moveTo>
                    <a:cubicBezTo>
                      <a:pt x="640" y="379"/>
                      <a:pt x="604" y="584"/>
                      <a:pt x="598" y="658"/>
                    </a:cubicBezTo>
                    <a:cubicBezTo>
                      <a:pt x="592" y="766"/>
                      <a:pt x="528" y="797"/>
                      <a:pt x="507" y="691"/>
                    </a:cubicBezTo>
                    <a:cubicBezTo>
                      <a:pt x="495" y="276"/>
                      <a:pt x="255" y="360"/>
                      <a:pt x="147" y="354"/>
                    </a:cubicBezTo>
                    <a:cubicBezTo>
                      <a:pt x="0" y="350"/>
                      <a:pt x="18" y="294"/>
                      <a:pt x="84" y="249"/>
                    </a:cubicBezTo>
                    <a:cubicBezTo>
                      <a:pt x="147" y="204"/>
                      <a:pt x="339" y="108"/>
                      <a:pt x="423" y="96"/>
                    </a:cubicBezTo>
                    <a:cubicBezTo>
                      <a:pt x="477" y="81"/>
                      <a:pt x="585" y="0"/>
                      <a:pt x="600" y="216"/>
                    </a:cubicBezTo>
                    <a:close/>
                  </a:path>
                </a:pathLst>
              </a:custGeom>
              <a:noFill/>
              <a:ln w="12700" cmpd="sng">
                <a:solidFill>
                  <a:schemeClr val="bg2"/>
                </a:solidFill>
                <a:round/>
                <a:headEnd/>
                <a:tailEnd/>
              </a:ln>
              <a:effectLst/>
            </p:spPr>
            <p:txBody>
              <a:bodyPr wrap="none" anchor="ctr"/>
              <a:lstStyle/>
              <a:p>
                <a:endParaRPr lang="en-IN"/>
              </a:p>
            </p:txBody>
          </p:sp>
          <p:sp>
            <p:nvSpPr>
              <p:cNvPr id="26635" name="Freeform 11"/>
              <p:cNvSpPr>
                <a:spLocks/>
              </p:cNvSpPr>
              <p:nvPr userDrawn="1"/>
            </p:nvSpPr>
            <p:spPr bwMode="hidden">
              <a:xfrm rot="20976686" flipH="1">
                <a:off x="2958" y="3365"/>
                <a:ext cx="535" cy="645"/>
              </a:xfrm>
              <a:custGeom>
                <a:avLst/>
                <a:gdLst/>
                <a:ahLst/>
                <a:cxnLst>
                  <a:cxn ang="0">
                    <a:pos x="462" y="423"/>
                  </a:cxn>
                  <a:cxn ang="0">
                    <a:pos x="144" y="612"/>
                  </a:cxn>
                  <a:cxn ang="0">
                    <a:pos x="87" y="558"/>
                  </a:cxn>
                  <a:cxn ang="0">
                    <a:pos x="162" y="117"/>
                  </a:cxn>
                  <a:cxn ang="0">
                    <a:pos x="210" y="39"/>
                  </a:cxn>
                  <a:cxn ang="0">
                    <a:pos x="441" y="243"/>
                  </a:cxn>
                  <a:cxn ang="0">
                    <a:pos x="462" y="423"/>
                  </a:cxn>
                </a:cxnLst>
                <a:rect l="0" t="0" r="r" b="b"/>
                <a:pathLst>
                  <a:path w="535" h="645">
                    <a:moveTo>
                      <a:pt x="462" y="423"/>
                    </a:moveTo>
                    <a:cubicBezTo>
                      <a:pt x="345" y="546"/>
                      <a:pt x="198" y="582"/>
                      <a:pt x="144" y="612"/>
                    </a:cubicBezTo>
                    <a:cubicBezTo>
                      <a:pt x="60" y="645"/>
                      <a:pt x="0" y="630"/>
                      <a:pt x="87" y="558"/>
                    </a:cubicBezTo>
                    <a:cubicBezTo>
                      <a:pt x="261" y="438"/>
                      <a:pt x="378" y="387"/>
                      <a:pt x="162" y="117"/>
                    </a:cubicBezTo>
                    <a:cubicBezTo>
                      <a:pt x="74" y="0"/>
                      <a:pt x="166" y="1"/>
                      <a:pt x="210" y="39"/>
                    </a:cubicBezTo>
                    <a:cubicBezTo>
                      <a:pt x="245" y="70"/>
                      <a:pt x="401" y="171"/>
                      <a:pt x="441" y="243"/>
                    </a:cubicBezTo>
                    <a:cubicBezTo>
                      <a:pt x="480" y="300"/>
                      <a:pt x="535" y="341"/>
                      <a:pt x="462" y="423"/>
                    </a:cubicBezTo>
                    <a:close/>
                  </a:path>
                </a:pathLst>
              </a:custGeom>
              <a:noFill/>
              <a:ln w="12700" cmpd="sng">
                <a:solidFill>
                  <a:schemeClr val="bg2"/>
                </a:solidFill>
                <a:round/>
                <a:headEnd/>
                <a:tailEnd/>
              </a:ln>
              <a:effectLst/>
            </p:spPr>
            <p:txBody>
              <a:bodyPr wrap="none" anchor="ctr"/>
              <a:lstStyle/>
              <a:p>
                <a:endParaRPr lang="en-IN"/>
              </a:p>
            </p:txBody>
          </p:sp>
          <p:sp>
            <p:nvSpPr>
              <p:cNvPr id="26636" name="Freeform 12"/>
              <p:cNvSpPr>
                <a:spLocks/>
              </p:cNvSpPr>
              <p:nvPr userDrawn="1"/>
            </p:nvSpPr>
            <p:spPr bwMode="hidden">
              <a:xfrm>
                <a:off x="1823" y="2983"/>
                <a:ext cx="866" cy="795"/>
              </a:xfrm>
              <a:custGeom>
                <a:avLst/>
                <a:gdLst/>
                <a:ahLst/>
                <a:cxnLst>
                  <a:cxn ang="0">
                    <a:pos x="17" y="180"/>
                  </a:cxn>
                  <a:cxn ang="0">
                    <a:pos x="284" y="720"/>
                  </a:cxn>
                  <a:cxn ang="0">
                    <a:pos x="380" y="687"/>
                  </a:cxn>
                  <a:cxn ang="0">
                    <a:pos x="647" y="249"/>
                  </a:cxn>
                  <a:cxn ang="0">
                    <a:pos x="716" y="138"/>
                  </a:cxn>
                  <a:cxn ang="0">
                    <a:pos x="182" y="0"/>
                  </a:cxn>
                  <a:cxn ang="0">
                    <a:pos x="17" y="180"/>
                  </a:cxn>
                </a:cxnLst>
                <a:rect l="0" t="0" r="r" b="b"/>
                <a:pathLst>
                  <a:path w="866" h="795">
                    <a:moveTo>
                      <a:pt x="17" y="180"/>
                    </a:moveTo>
                    <a:cubicBezTo>
                      <a:pt x="49" y="413"/>
                      <a:pt x="206" y="636"/>
                      <a:pt x="284" y="720"/>
                    </a:cubicBezTo>
                    <a:cubicBezTo>
                      <a:pt x="359" y="795"/>
                      <a:pt x="422" y="771"/>
                      <a:pt x="380" y="687"/>
                    </a:cubicBezTo>
                    <a:cubicBezTo>
                      <a:pt x="284" y="378"/>
                      <a:pt x="197" y="183"/>
                      <a:pt x="647" y="249"/>
                    </a:cubicBezTo>
                    <a:cubicBezTo>
                      <a:pt x="866" y="276"/>
                      <a:pt x="791" y="175"/>
                      <a:pt x="716" y="138"/>
                    </a:cubicBezTo>
                    <a:cubicBezTo>
                      <a:pt x="575" y="63"/>
                      <a:pt x="317" y="6"/>
                      <a:pt x="182" y="0"/>
                    </a:cubicBezTo>
                    <a:cubicBezTo>
                      <a:pt x="95" y="0"/>
                      <a:pt x="0" y="32"/>
                      <a:pt x="17" y="180"/>
                    </a:cubicBezTo>
                    <a:close/>
                  </a:path>
                </a:pathLst>
              </a:custGeom>
              <a:noFill/>
              <a:ln w="12700" cmpd="sng">
                <a:solidFill>
                  <a:schemeClr val="bg2"/>
                </a:solidFill>
                <a:round/>
                <a:headEnd/>
                <a:tailEnd/>
              </a:ln>
              <a:effectLst/>
            </p:spPr>
            <p:txBody>
              <a:bodyPr wrap="none" anchor="ctr"/>
              <a:lstStyle/>
              <a:p>
                <a:endParaRPr lang="en-IN"/>
              </a:p>
            </p:txBody>
          </p:sp>
          <p:sp>
            <p:nvSpPr>
              <p:cNvPr id="26637" name="Freeform 13"/>
              <p:cNvSpPr>
                <a:spLocks/>
              </p:cNvSpPr>
              <p:nvPr userDrawn="1"/>
            </p:nvSpPr>
            <p:spPr bwMode="hidden">
              <a:xfrm rot="16244410" flipH="1">
                <a:off x="3617" y="3734"/>
                <a:ext cx="535" cy="645"/>
              </a:xfrm>
              <a:custGeom>
                <a:avLst/>
                <a:gdLst/>
                <a:ahLst/>
                <a:cxnLst>
                  <a:cxn ang="0">
                    <a:pos x="462" y="423"/>
                  </a:cxn>
                  <a:cxn ang="0">
                    <a:pos x="144" y="612"/>
                  </a:cxn>
                  <a:cxn ang="0">
                    <a:pos x="87" y="558"/>
                  </a:cxn>
                  <a:cxn ang="0">
                    <a:pos x="162" y="117"/>
                  </a:cxn>
                  <a:cxn ang="0">
                    <a:pos x="210" y="39"/>
                  </a:cxn>
                  <a:cxn ang="0">
                    <a:pos x="441" y="243"/>
                  </a:cxn>
                  <a:cxn ang="0">
                    <a:pos x="462" y="423"/>
                  </a:cxn>
                </a:cxnLst>
                <a:rect l="0" t="0" r="r" b="b"/>
                <a:pathLst>
                  <a:path w="535" h="645">
                    <a:moveTo>
                      <a:pt x="462" y="423"/>
                    </a:moveTo>
                    <a:cubicBezTo>
                      <a:pt x="345" y="546"/>
                      <a:pt x="198" y="582"/>
                      <a:pt x="144" y="612"/>
                    </a:cubicBezTo>
                    <a:cubicBezTo>
                      <a:pt x="60" y="645"/>
                      <a:pt x="0" y="630"/>
                      <a:pt x="87" y="558"/>
                    </a:cubicBezTo>
                    <a:cubicBezTo>
                      <a:pt x="261" y="438"/>
                      <a:pt x="378" y="387"/>
                      <a:pt x="162" y="117"/>
                    </a:cubicBezTo>
                    <a:cubicBezTo>
                      <a:pt x="74" y="0"/>
                      <a:pt x="166" y="1"/>
                      <a:pt x="210" y="39"/>
                    </a:cubicBezTo>
                    <a:cubicBezTo>
                      <a:pt x="245" y="70"/>
                      <a:pt x="401" y="171"/>
                      <a:pt x="441" y="243"/>
                    </a:cubicBezTo>
                    <a:cubicBezTo>
                      <a:pt x="480" y="300"/>
                      <a:pt x="535" y="341"/>
                      <a:pt x="462" y="423"/>
                    </a:cubicBezTo>
                    <a:close/>
                  </a:path>
                </a:pathLst>
              </a:custGeom>
              <a:noFill/>
              <a:ln w="12700" cmpd="sng">
                <a:solidFill>
                  <a:schemeClr val="bg2"/>
                </a:solidFill>
                <a:round/>
                <a:headEnd/>
                <a:tailEnd/>
              </a:ln>
              <a:effectLst/>
            </p:spPr>
            <p:txBody>
              <a:bodyPr wrap="none" anchor="ctr"/>
              <a:lstStyle/>
              <a:p>
                <a:endParaRPr lang="en-IN"/>
              </a:p>
            </p:txBody>
          </p:sp>
          <p:sp>
            <p:nvSpPr>
              <p:cNvPr id="26638" name="Freeform 14"/>
              <p:cNvSpPr>
                <a:spLocks/>
              </p:cNvSpPr>
              <p:nvPr userDrawn="1"/>
            </p:nvSpPr>
            <p:spPr bwMode="hidden">
              <a:xfrm rot="6018034">
                <a:off x="1968" y="3558"/>
                <a:ext cx="802" cy="706"/>
              </a:xfrm>
              <a:custGeom>
                <a:avLst/>
                <a:gdLst/>
                <a:ahLst/>
                <a:cxnLst>
                  <a:cxn ang="0">
                    <a:pos x="742" y="110"/>
                  </a:cxn>
                  <a:cxn ang="0">
                    <a:pos x="958" y="572"/>
                  </a:cxn>
                  <a:cxn ang="0">
                    <a:pos x="847" y="638"/>
                  </a:cxn>
                  <a:cxn ang="0">
                    <a:pos x="202" y="269"/>
                  </a:cxn>
                  <a:cxn ang="0">
                    <a:pos x="163" y="173"/>
                  </a:cxn>
                  <a:cxn ang="0">
                    <a:pos x="481" y="35"/>
                  </a:cxn>
                  <a:cxn ang="0">
                    <a:pos x="742" y="110"/>
                  </a:cxn>
                </a:cxnLst>
                <a:rect l="0" t="0" r="r" b="b"/>
                <a:pathLst>
                  <a:path w="987" h="743">
                    <a:moveTo>
                      <a:pt x="742" y="110"/>
                    </a:moveTo>
                    <a:cubicBezTo>
                      <a:pt x="853" y="270"/>
                      <a:pt x="941" y="491"/>
                      <a:pt x="958" y="572"/>
                    </a:cubicBezTo>
                    <a:cubicBezTo>
                      <a:pt x="987" y="692"/>
                      <a:pt x="912" y="743"/>
                      <a:pt x="847" y="638"/>
                    </a:cubicBezTo>
                    <a:cubicBezTo>
                      <a:pt x="523" y="89"/>
                      <a:pt x="364" y="254"/>
                      <a:pt x="202" y="269"/>
                    </a:cubicBezTo>
                    <a:cubicBezTo>
                      <a:pt x="0" y="325"/>
                      <a:pt x="89" y="207"/>
                      <a:pt x="163" y="173"/>
                    </a:cubicBezTo>
                    <a:cubicBezTo>
                      <a:pt x="222" y="145"/>
                      <a:pt x="366" y="53"/>
                      <a:pt x="481" y="35"/>
                    </a:cubicBezTo>
                    <a:cubicBezTo>
                      <a:pt x="576" y="12"/>
                      <a:pt x="680" y="0"/>
                      <a:pt x="742" y="110"/>
                    </a:cubicBezTo>
                    <a:close/>
                  </a:path>
                </a:pathLst>
              </a:custGeom>
              <a:noFill/>
              <a:ln w="12700" cmpd="sng">
                <a:solidFill>
                  <a:schemeClr val="accent2"/>
                </a:solidFill>
                <a:round/>
                <a:headEnd/>
                <a:tailEnd/>
              </a:ln>
              <a:effectLst/>
            </p:spPr>
            <p:txBody>
              <a:bodyPr wrap="none" anchor="ctr"/>
              <a:lstStyle/>
              <a:p>
                <a:endParaRPr lang="en-IN"/>
              </a:p>
            </p:txBody>
          </p:sp>
          <p:sp>
            <p:nvSpPr>
              <p:cNvPr id="26639" name="Freeform 15"/>
              <p:cNvSpPr>
                <a:spLocks/>
              </p:cNvSpPr>
              <p:nvPr userDrawn="1"/>
            </p:nvSpPr>
            <p:spPr bwMode="hidden">
              <a:xfrm rot="6284068">
                <a:off x="3402" y="3049"/>
                <a:ext cx="640" cy="797"/>
              </a:xfrm>
              <a:custGeom>
                <a:avLst/>
                <a:gdLst/>
                <a:ahLst/>
                <a:cxnLst>
                  <a:cxn ang="0">
                    <a:pos x="600" y="216"/>
                  </a:cxn>
                  <a:cxn ang="0">
                    <a:pos x="598" y="658"/>
                  </a:cxn>
                  <a:cxn ang="0">
                    <a:pos x="507" y="691"/>
                  </a:cxn>
                  <a:cxn ang="0">
                    <a:pos x="147" y="354"/>
                  </a:cxn>
                  <a:cxn ang="0">
                    <a:pos x="84" y="249"/>
                  </a:cxn>
                  <a:cxn ang="0">
                    <a:pos x="423" y="96"/>
                  </a:cxn>
                  <a:cxn ang="0">
                    <a:pos x="600" y="216"/>
                  </a:cxn>
                </a:cxnLst>
                <a:rect l="0" t="0" r="r" b="b"/>
                <a:pathLst>
                  <a:path w="640" h="797">
                    <a:moveTo>
                      <a:pt x="600" y="216"/>
                    </a:moveTo>
                    <a:cubicBezTo>
                      <a:pt x="640" y="379"/>
                      <a:pt x="604" y="584"/>
                      <a:pt x="598" y="658"/>
                    </a:cubicBezTo>
                    <a:cubicBezTo>
                      <a:pt x="592" y="766"/>
                      <a:pt x="528" y="797"/>
                      <a:pt x="507" y="691"/>
                    </a:cubicBezTo>
                    <a:cubicBezTo>
                      <a:pt x="495" y="276"/>
                      <a:pt x="255" y="360"/>
                      <a:pt x="147" y="354"/>
                    </a:cubicBezTo>
                    <a:cubicBezTo>
                      <a:pt x="0" y="350"/>
                      <a:pt x="18" y="294"/>
                      <a:pt x="84" y="249"/>
                    </a:cubicBezTo>
                    <a:cubicBezTo>
                      <a:pt x="147" y="204"/>
                      <a:pt x="339" y="108"/>
                      <a:pt x="423" y="96"/>
                    </a:cubicBezTo>
                    <a:cubicBezTo>
                      <a:pt x="477" y="81"/>
                      <a:pt x="585" y="0"/>
                      <a:pt x="600" y="216"/>
                    </a:cubicBezTo>
                    <a:close/>
                  </a:path>
                </a:pathLst>
              </a:custGeom>
              <a:noFill/>
              <a:ln w="12700" cmpd="sng">
                <a:solidFill>
                  <a:schemeClr val="accent2"/>
                </a:solidFill>
                <a:round/>
                <a:headEnd/>
                <a:tailEnd/>
              </a:ln>
              <a:effectLst/>
            </p:spPr>
            <p:txBody>
              <a:bodyPr wrap="none" anchor="ctr"/>
              <a:lstStyle/>
              <a:p>
                <a:endParaRPr lang="en-IN"/>
              </a:p>
            </p:txBody>
          </p:sp>
          <p:sp>
            <p:nvSpPr>
              <p:cNvPr id="26640" name="Freeform 16"/>
              <p:cNvSpPr>
                <a:spLocks/>
              </p:cNvSpPr>
              <p:nvPr userDrawn="1"/>
            </p:nvSpPr>
            <p:spPr bwMode="hidden">
              <a:xfrm rot="19272242" flipV="1">
                <a:off x="3190" y="2247"/>
                <a:ext cx="640" cy="797"/>
              </a:xfrm>
              <a:custGeom>
                <a:avLst/>
                <a:gdLst/>
                <a:ahLst/>
                <a:cxnLst>
                  <a:cxn ang="0">
                    <a:pos x="600" y="216"/>
                  </a:cxn>
                  <a:cxn ang="0">
                    <a:pos x="598" y="658"/>
                  </a:cxn>
                  <a:cxn ang="0">
                    <a:pos x="507" y="691"/>
                  </a:cxn>
                  <a:cxn ang="0">
                    <a:pos x="147" y="354"/>
                  </a:cxn>
                  <a:cxn ang="0">
                    <a:pos x="84" y="249"/>
                  </a:cxn>
                  <a:cxn ang="0">
                    <a:pos x="423" y="96"/>
                  </a:cxn>
                  <a:cxn ang="0">
                    <a:pos x="600" y="216"/>
                  </a:cxn>
                </a:cxnLst>
                <a:rect l="0" t="0" r="r" b="b"/>
                <a:pathLst>
                  <a:path w="640" h="797">
                    <a:moveTo>
                      <a:pt x="600" y="216"/>
                    </a:moveTo>
                    <a:cubicBezTo>
                      <a:pt x="640" y="379"/>
                      <a:pt x="604" y="584"/>
                      <a:pt x="598" y="658"/>
                    </a:cubicBezTo>
                    <a:cubicBezTo>
                      <a:pt x="592" y="766"/>
                      <a:pt x="528" y="797"/>
                      <a:pt x="507" y="691"/>
                    </a:cubicBezTo>
                    <a:cubicBezTo>
                      <a:pt x="495" y="276"/>
                      <a:pt x="255" y="360"/>
                      <a:pt x="147" y="354"/>
                    </a:cubicBezTo>
                    <a:cubicBezTo>
                      <a:pt x="0" y="350"/>
                      <a:pt x="18" y="294"/>
                      <a:pt x="84" y="249"/>
                    </a:cubicBezTo>
                    <a:cubicBezTo>
                      <a:pt x="147" y="204"/>
                      <a:pt x="339" y="108"/>
                      <a:pt x="423" y="96"/>
                    </a:cubicBezTo>
                    <a:cubicBezTo>
                      <a:pt x="477" y="81"/>
                      <a:pt x="585" y="0"/>
                      <a:pt x="600" y="216"/>
                    </a:cubicBezTo>
                    <a:close/>
                  </a:path>
                </a:pathLst>
              </a:custGeom>
              <a:noFill/>
              <a:ln w="12700" cmpd="sng">
                <a:solidFill>
                  <a:schemeClr val="accent2"/>
                </a:solidFill>
                <a:round/>
                <a:headEnd/>
                <a:tailEnd/>
              </a:ln>
              <a:effectLst/>
            </p:spPr>
            <p:txBody>
              <a:bodyPr wrap="none" anchor="ctr"/>
              <a:lstStyle/>
              <a:p>
                <a:endParaRPr lang="en-IN"/>
              </a:p>
            </p:txBody>
          </p:sp>
          <p:sp>
            <p:nvSpPr>
              <p:cNvPr id="26641" name="Freeform 17"/>
              <p:cNvSpPr>
                <a:spLocks/>
              </p:cNvSpPr>
              <p:nvPr userDrawn="1"/>
            </p:nvSpPr>
            <p:spPr bwMode="hidden">
              <a:xfrm rot="563450" flipH="1">
                <a:off x="1798" y="2341"/>
                <a:ext cx="535" cy="645"/>
              </a:xfrm>
              <a:custGeom>
                <a:avLst/>
                <a:gdLst/>
                <a:ahLst/>
                <a:cxnLst>
                  <a:cxn ang="0">
                    <a:pos x="462" y="423"/>
                  </a:cxn>
                  <a:cxn ang="0">
                    <a:pos x="144" y="612"/>
                  </a:cxn>
                  <a:cxn ang="0">
                    <a:pos x="87" y="558"/>
                  </a:cxn>
                  <a:cxn ang="0">
                    <a:pos x="162" y="117"/>
                  </a:cxn>
                  <a:cxn ang="0">
                    <a:pos x="210" y="39"/>
                  </a:cxn>
                  <a:cxn ang="0">
                    <a:pos x="441" y="243"/>
                  </a:cxn>
                  <a:cxn ang="0">
                    <a:pos x="462" y="423"/>
                  </a:cxn>
                </a:cxnLst>
                <a:rect l="0" t="0" r="r" b="b"/>
                <a:pathLst>
                  <a:path w="535" h="645">
                    <a:moveTo>
                      <a:pt x="462" y="423"/>
                    </a:moveTo>
                    <a:cubicBezTo>
                      <a:pt x="345" y="546"/>
                      <a:pt x="198" y="582"/>
                      <a:pt x="144" y="612"/>
                    </a:cubicBezTo>
                    <a:cubicBezTo>
                      <a:pt x="60" y="645"/>
                      <a:pt x="0" y="630"/>
                      <a:pt x="87" y="558"/>
                    </a:cubicBezTo>
                    <a:cubicBezTo>
                      <a:pt x="261" y="438"/>
                      <a:pt x="378" y="387"/>
                      <a:pt x="162" y="117"/>
                    </a:cubicBezTo>
                    <a:cubicBezTo>
                      <a:pt x="74" y="0"/>
                      <a:pt x="166" y="1"/>
                      <a:pt x="210" y="39"/>
                    </a:cubicBezTo>
                    <a:cubicBezTo>
                      <a:pt x="245" y="70"/>
                      <a:pt x="401" y="171"/>
                      <a:pt x="441" y="243"/>
                    </a:cubicBezTo>
                    <a:cubicBezTo>
                      <a:pt x="480" y="300"/>
                      <a:pt x="535" y="341"/>
                      <a:pt x="462" y="423"/>
                    </a:cubicBezTo>
                    <a:close/>
                  </a:path>
                </a:pathLst>
              </a:custGeom>
              <a:noFill/>
              <a:ln w="12700" cmpd="sng">
                <a:solidFill>
                  <a:schemeClr val="accent2"/>
                </a:solidFill>
                <a:round/>
                <a:headEnd/>
                <a:tailEnd/>
              </a:ln>
              <a:effectLst/>
            </p:spPr>
            <p:txBody>
              <a:bodyPr wrap="none" anchor="ctr"/>
              <a:lstStyle/>
              <a:p>
                <a:endParaRPr lang="en-IN"/>
              </a:p>
            </p:txBody>
          </p:sp>
          <p:sp>
            <p:nvSpPr>
              <p:cNvPr id="26642" name="Freeform 18"/>
              <p:cNvSpPr>
                <a:spLocks/>
              </p:cNvSpPr>
              <p:nvPr userDrawn="1"/>
            </p:nvSpPr>
            <p:spPr bwMode="hidden">
              <a:xfrm>
                <a:off x="1229" y="2713"/>
                <a:ext cx="687" cy="609"/>
              </a:xfrm>
              <a:custGeom>
                <a:avLst/>
                <a:gdLst/>
                <a:ahLst/>
                <a:cxnLst>
                  <a:cxn ang="0">
                    <a:pos x="144" y="45"/>
                  </a:cxn>
                  <a:cxn ang="0">
                    <a:pos x="546" y="9"/>
                  </a:cxn>
                  <a:cxn ang="0">
                    <a:pos x="582" y="99"/>
                  </a:cxn>
                  <a:cxn ang="0">
                    <a:pos x="123" y="462"/>
                  </a:cxn>
                  <a:cxn ang="0">
                    <a:pos x="27" y="438"/>
                  </a:cxn>
                  <a:cxn ang="0">
                    <a:pos x="12" y="210"/>
                  </a:cxn>
                  <a:cxn ang="0">
                    <a:pos x="144" y="45"/>
                  </a:cxn>
                </a:cxnLst>
                <a:rect l="0" t="0" r="r" b="b"/>
                <a:pathLst>
                  <a:path w="687" h="609">
                    <a:moveTo>
                      <a:pt x="144" y="45"/>
                    </a:moveTo>
                    <a:cubicBezTo>
                      <a:pt x="306" y="0"/>
                      <a:pt x="472" y="5"/>
                      <a:pt x="546" y="9"/>
                    </a:cubicBezTo>
                    <a:cubicBezTo>
                      <a:pt x="654" y="12"/>
                      <a:pt x="687" y="75"/>
                      <a:pt x="582" y="99"/>
                    </a:cubicBezTo>
                    <a:cubicBezTo>
                      <a:pt x="81" y="144"/>
                      <a:pt x="162" y="423"/>
                      <a:pt x="123" y="462"/>
                    </a:cubicBezTo>
                    <a:cubicBezTo>
                      <a:pt x="123" y="609"/>
                      <a:pt x="39" y="495"/>
                      <a:pt x="27" y="438"/>
                    </a:cubicBezTo>
                    <a:cubicBezTo>
                      <a:pt x="18" y="393"/>
                      <a:pt x="0" y="291"/>
                      <a:pt x="12" y="210"/>
                    </a:cubicBezTo>
                    <a:cubicBezTo>
                      <a:pt x="15" y="141"/>
                      <a:pt x="36" y="66"/>
                      <a:pt x="144" y="45"/>
                    </a:cubicBezTo>
                    <a:close/>
                  </a:path>
                </a:pathLst>
              </a:custGeom>
              <a:noFill/>
              <a:ln w="12700" cmpd="sng">
                <a:solidFill>
                  <a:schemeClr val="tx2"/>
                </a:solidFill>
                <a:round/>
                <a:headEnd/>
                <a:tailEnd/>
              </a:ln>
              <a:effectLst/>
            </p:spPr>
            <p:txBody>
              <a:bodyPr wrap="none" anchor="ctr"/>
              <a:lstStyle/>
              <a:p>
                <a:endParaRPr lang="en-IN"/>
              </a:p>
            </p:txBody>
          </p:sp>
          <p:sp>
            <p:nvSpPr>
              <p:cNvPr id="26643" name="Freeform 19"/>
              <p:cNvSpPr>
                <a:spLocks/>
              </p:cNvSpPr>
              <p:nvPr userDrawn="1"/>
            </p:nvSpPr>
            <p:spPr bwMode="hidden">
              <a:xfrm>
                <a:off x="115" y="2561"/>
                <a:ext cx="987" cy="743"/>
              </a:xfrm>
              <a:custGeom>
                <a:avLst/>
                <a:gdLst/>
                <a:ahLst/>
                <a:cxnLst>
                  <a:cxn ang="0">
                    <a:pos x="742" y="110"/>
                  </a:cxn>
                  <a:cxn ang="0">
                    <a:pos x="958" y="572"/>
                  </a:cxn>
                  <a:cxn ang="0">
                    <a:pos x="847" y="638"/>
                  </a:cxn>
                  <a:cxn ang="0">
                    <a:pos x="202" y="269"/>
                  </a:cxn>
                  <a:cxn ang="0">
                    <a:pos x="163" y="173"/>
                  </a:cxn>
                  <a:cxn ang="0">
                    <a:pos x="481" y="35"/>
                  </a:cxn>
                  <a:cxn ang="0">
                    <a:pos x="742" y="110"/>
                  </a:cxn>
                </a:cxnLst>
                <a:rect l="0" t="0" r="r" b="b"/>
                <a:pathLst>
                  <a:path w="987" h="743">
                    <a:moveTo>
                      <a:pt x="742" y="110"/>
                    </a:moveTo>
                    <a:cubicBezTo>
                      <a:pt x="853" y="270"/>
                      <a:pt x="941" y="491"/>
                      <a:pt x="958" y="572"/>
                    </a:cubicBezTo>
                    <a:cubicBezTo>
                      <a:pt x="987" y="692"/>
                      <a:pt x="912" y="743"/>
                      <a:pt x="847" y="638"/>
                    </a:cubicBezTo>
                    <a:cubicBezTo>
                      <a:pt x="523" y="89"/>
                      <a:pt x="364" y="254"/>
                      <a:pt x="202" y="269"/>
                    </a:cubicBezTo>
                    <a:cubicBezTo>
                      <a:pt x="0" y="325"/>
                      <a:pt x="89" y="207"/>
                      <a:pt x="163" y="173"/>
                    </a:cubicBezTo>
                    <a:cubicBezTo>
                      <a:pt x="222" y="145"/>
                      <a:pt x="366" y="53"/>
                      <a:pt x="481" y="35"/>
                    </a:cubicBezTo>
                    <a:cubicBezTo>
                      <a:pt x="576" y="12"/>
                      <a:pt x="680" y="0"/>
                      <a:pt x="742" y="110"/>
                    </a:cubicBezTo>
                    <a:close/>
                  </a:path>
                </a:pathLst>
              </a:custGeom>
              <a:noFill/>
              <a:ln w="12700" cmpd="sng">
                <a:solidFill>
                  <a:schemeClr val="tx2"/>
                </a:solidFill>
                <a:round/>
                <a:headEnd/>
                <a:tailEnd/>
              </a:ln>
              <a:effectLst/>
            </p:spPr>
            <p:txBody>
              <a:bodyPr wrap="none" anchor="ctr"/>
              <a:lstStyle/>
              <a:p>
                <a:endParaRPr lang="en-IN"/>
              </a:p>
            </p:txBody>
          </p:sp>
          <p:sp>
            <p:nvSpPr>
              <p:cNvPr id="26644" name="Freeform 20"/>
              <p:cNvSpPr>
                <a:spLocks/>
              </p:cNvSpPr>
              <p:nvPr userDrawn="1"/>
            </p:nvSpPr>
            <p:spPr bwMode="hidden">
              <a:xfrm>
                <a:off x="155" y="2986"/>
                <a:ext cx="650" cy="648"/>
              </a:xfrm>
              <a:custGeom>
                <a:avLst/>
                <a:gdLst/>
                <a:ahLst/>
                <a:cxnLst>
                  <a:cxn ang="0">
                    <a:pos x="468" y="114"/>
                  </a:cxn>
                  <a:cxn ang="0">
                    <a:pos x="621" y="453"/>
                  </a:cxn>
                  <a:cxn ang="0">
                    <a:pos x="522" y="495"/>
                  </a:cxn>
                  <a:cxn ang="0">
                    <a:pos x="105" y="519"/>
                  </a:cxn>
                  <a:cxn ang="0">
                    <a:pos x="30" y="450"/>
                  </a:cxn>
                  <a:cxn ang="0">
                    <a:pos x="231" y="84"/>
                  </a:cxn>
                  <a:cxn ang="0">
                    <a:pos x="468" y="114"/>
                  </a:cxn>
                </a:cxnLst>
                <a:rect l="0" t="0" r="r" b="b"/>
                <a:pathLst>
                  <a:path w="650" h="648">
                    <a:moveTo>
                      <a:pt x="468" y="114"/>
                    </a:moveTo>
                    <a:cubicBezTo>
                      <a:pt x="579" y="274"/>
                      <a:pt x="604" y="372"/>
                      <a:pt x="621" y="453"/>
                    </a:cubicBezTo>
                    <a:cubicBezTo>
                      <a:pt x="650" y="573"/>
                      <a:pt x="587" y="600"/>
                      <a:pt x="522" y="495"/>
                    </a:cubicBezTo>
                    <a:cubicBezTo>
                      <a:pt x="330" y="99"/>
                      <a:pt x="171" y="417"/>
                      <a:pt x="105" y="519"/>
                    </a:cubicBezTo>
                    <a:cubicBezTo>
                      <a:pt x="51" y="648"/>
                      <a:pt x="0" y="525"/>
                      <a:pt x="30" y="450"/>
                    </a:cubicBezTo>
                    <a:cubicBezTo>
                      <a:pt x="39" y="381"/>
                      <a:pt x="132" y="180"/>
                      <a:pt x="231" y="84"/>
                    </a:cubicBezTo>
                    <a:cubicBezTo>
                      <a:pt x="321" y="0"/>
                      <a:pt x="406" y="4"/>
                      <a:pt x="468" y="114"/>
                    </a:cubicBezTo>
                    <a:close/>
                  </a:path>
                </a:pathLst>
              </a:custGeom>
              <a:noFill/>
              <a:ln w="12700" cmpd="sng">
                <a:solidFill>
                  <a:schemeClr val="tx2"/>
                </a:solidFill>
                <a:round/>
                <a:headEnd/>
                <a:tailEnd/>
              </a:ln>
              <a:effectLst/>
            </p:spPr>
            <p:txBody>
              <a:bodyPr wrap="none" anchor="ctr"/>
              <a:lstStyle/>
              <a:p>
                <a:endParaRPr lang="en-IN"/>
              </a:p>
            </p:txBody>
          </p:sp>
          <p:sp>
            <p:nvSpPr>
              <p:cNvPr id="26645" name="Freeform 21"/>
              <p:cNvSpPr>
                <a:spLocks/>
              </p:cNvSpPr>
              <p:nvPr userDrawn="1"/>
            </p:nvSpPr>
            <p:spPr bwMode="hidden">
              <a:xfrm rot="-2130091">
                <a:off x="740" y="3725"/>
                <a:ext cx="640" cy="797"/>
              </a:xfrm>
              <a:custGeom>
                <a:avLst/>
                <a:gdLst/>
                <a:ahLst/>
                <a:cxnLst>
                  <a:cxn ang="0">
                    <a:pos x="600" y="216"/>
                  </a:cxn>
                  <a:cxn ang="0">
                    <a:pos x="598" y="658"/>
                  </a:cxn>
                  <a:cxn ang="0">
                    <a:pos x="507" y="691"/>
                  </a:cxn>
                  <a:cxn ang="0">
                    <a:pos x="147" y="354"/>
                  </a:cxn>
                  <a:cxn ang="0">
                    <a:pos x="84" y="249"/>
                  </a:cxn>
                  <a:cxn ang="0">
                    <a:pos x="423" y="96"/>
                  </a:cxn>
                  <a:cxn ang="0">
                    <a:pos x="600" y="216"/>
                  </a:cxn>
                </a:cxnLst>
                <a:rect l="0" t="0" r="r" b="b"/>
                <a:pathLst>
                  <a:path w="640" h="797">
                    <a:moveTo>
                      <a:pt x="600" y="216"/>
                    </a:moveTo>
                    <a:cubicBezTo>
                      <a:pt x="640" y="379"/>
                      <a:pt x="604" y="584"/>
                      <a:pt x="598" y="658"/>
                    </a:cubicBezTo>
                    <a:cubicBezTo>
                      <a:pt x="592" y="766"/>
                      <a:pt x="528" y="797"/>
                      <a:pt x="507" y="691"/>
                    </a:cubicBezTo>
                    <a:cubicBezTo>
                      <a:pt x="495" y="276"/>
                      <a:pt x="255" y="360"/>
                      <a:pt x="147" y="354"/>
                    </a:cubicBezTo>
                    <a:cubicBezTo>
                      <a:pt x="0" y="350"/>
                      <a:pt x="18" y="294"/>
                      <a:pt x="84" y="249"/>
                    </a:cubicBezTo>
                    <a:cubicBezTo>
                      <a:pt x="147" y="204"/>
                      <a:pt x="339" y="108"/>
                      <a:pt x="423" y="96"/>
                    </a:cubicBezTo>
                    <a:cubicBezTo>
                      <a:pt x="477" y="81"/>
                      <a:pt x="585" y="0"/>
                      <a:pt x="600" y="216"/>
                    </a:cubicBezTo>
                    <a:close/>
                  </a:path>
                </a:pathLst>
              </a:custGeom>
              <a:noFill/>
              <a:ln w="12700" cmpd="sng">
                <a:solidFill>
                  <a:schemeClr val="tx2"/>
                </a:solidFill>
                <a:round/>
                <a:headEnd/>
                <a:tailEnd/>
              </a:ln>
              <a:effectLst/>
            </p:spPr>
            <p:txBody>
              <a:bodyPr wrap="none" anchor="ctr"/>
              <a:lstStyle/>
              <a:p>
                <a:endParaRPr lang="en-IN"/>
              </a:p>
            </p:txBody>
          </p:sp>
          <p:sp>
            <p:nvSpPr>
              <p:cNvPr id="26646" name="Freeform 22"/>
              <p:cNvSpPr>
                <a:spLocks/>
              </p:cNvSpPr>
              <p:nvPr userDrawn="1"/>
            </p:nvSpPr>
            <p:spPr bwMode="hidden">
              <a:xfrm>
                <a:off x="1823" y="1937"/>
                <a:ext cx="535" cy="645"/>
              </a:xfrm>
              <a:custGeom>
                <a:avLst/>
                <a:gdLst/>
                <a:ahLst/>
                <a:cxnLst>
                  <a:cxn ang="0">
                    <a:pos x="462" y="423"/>
                  </a:cxn>
                  <a:cxn ang="0">
                    <a:pos x="144" y="612"/>
                  </a:cxn>
                  <a:cxn ang="0">
                    <a:pos x="87" y="558"/>
                  </a:cxn>
                  <a:cxn ang="0">
                    <a:pos x="162" y="117"/>
                  </a:cxn>
                  <a:cxn ang="0">
                    <a:pos x="210" y="39"/>
                  </a:cxn>
                  <a:cxn ang="0">
                    <a:pos x="441" y="243"/>
                  </a:cxn>
                  <a:cxn ang="0">
                    <a:pos x="462" y="423"/>
                  </a:cxn>
                </a:cxnLst>
                <a:rect l="0" t="0" r="r" b="b"/>
                <a:pathLst>
                  <a:path w="535" h="645">
                    <a:moveTo>
                      <a:pt x="462" y="423"/>
                    </a:moveTo>
                    <a:cubicBezTo>
                      <a:pt x="345" y="546"/>
                      <a:pt x="198" y="582"/>
                      <a:pt x="144" y="612"/>
                    </a:cubicBezTo>
                    <a:cubicBezTo>
                      <a:pt x="60" y="645"/>
                      <a:pt x="0" y="630"/>
                      <a:pt x="87" y="558"/>
                    </a:cubicBezTo>
                    <a:cubicBezTo>
                      <a:pt x="261" y="438"/>
                      <a:pt x="378" y="387"/>
                      <a:pt x="162" y="117"/>
                    </a:cubicBezTo>
                    <a:cubicBezTo>
                      <a:pt x="74" y="0"/>
                      <a:pt x="166" y="1"/>
                      <a:pt x="210" y="39"/>
                    </a:cubicBezTo>
                    <a:cubicBezTo>
                      <a:pt x="245" y="70"/>
                      <a:pt x="401" y="171"/>
                      <a:pt x="441" y="243"/>
                    </a:cubicBezTo>
                    <a:cubicBezTo>
                      <a:pt x="480" y="300"/>
                      <a:pt x="535" y="341"/>
                      <a:pt x="462" y="423"/>
                    </a:cubicBezTo>
                    <a:close/>
                  </a:path>
                </a:pathLst>
              </a:custGeom>
              <a:noFill/>
              <a:ln w="12700" cmpd="sng">
                <a:solidFill>
                  <a:schemeClr val="tx2"/>
                </a:solidFill>
                <a:round/>
                <a:headEnd/>
                <a:tailEnd/>
              </a:ln>
              <a:effectLst/>
            </p:spPr>
            <p:txBody>
              <a:bodyPr wrap="none" anchor="ctr"/>
              <a:lstStyle/>
              <a:p>
                <a:endParaRPr lang="en-IN"/>
              </a:p>
            </p:txBody>
          </p:sp>
          <p:sp>
            <p:nvSpPr>
              <p:cNvPr id="26647" name="Freeform 23"/>
              <p:cNvSpPr>
                <a:spLocks/>
              </p:cNvSpPr>
              <p:nvPr userDrawn="1"/>
            </p:nvSpPr>
            <p:spPr bwMode="hidden">
              <a:xfrm>
                <a:off x="1004" y="2038"/>
                <a:ext cx="687" cy="609"/>
              </a:xfrm>
              <a:custGeom>
                <a:avLst/>
                <a:gdLst/>
                <a:ahLst/>
                <a:cxnLst>
                  <a:cxn ang="0">
                    <a:pos x="144" y="45"/>
                  </a:cxn>
                  <a:cxn ang="0">
                    <a:pos x="546" y="9"/>
                  </a:cxn>
                  <a:cxn ang="0">
                    <a:pos x="582" y="99"/>
                  </a:cxn>
                  <a:cxn ang="0">
                    <a:pos x="123" y="462"/>
                  </a:cxn>
                  <a:cxn ang="0">
                    <a:pos x="27" y="438"/>
                  </a:cxn>
                  <a:cxn ang="0">
                    <a:pos x="12" y="210"/>
                  </a:cxn>
                  <a:cxn ang="0">
                    <a:pos x="144" y="45"/>
                  </a:cxn>
                </a:cxnLst>
                <a:rect l="0" t="0" r="r" b="b"/>
                <a:pathLst>
                  <a:path w="687" h="609">
                    <a:moveTo>
                      <a:pt x="144" y="45"/>
                    </a:moveTo>
                    <a:cubicBezTo>
                      <a:pt x="306" y="0"/>
                      <a:pt x="472" y="5"/>
                      <a:pt x="546" y="9"/>
                    </a:cubicBezTo>
                    <a:cubicBezTo>
                      <a:pt x="654" y="12"/>
                      <a:pt x="687" y="75"/>
                      <a:pt x="582" y="99"/>
                    </a:cubicBezTo>
                    <a:cubicBezTo>
                      <a:pt x="81" y="144"/>
                      <a:pt x="162" y="423"/>
                      <a:pt x="123" y="462"/>
                    </a:cubicBezTo>
                    <a:cubicBezTo>
                      <a:pt x="123" y="609"/>
                      <a:pt x="39" y="495"/>
                      <a:pt x="27" y="438"/>
                    </a:cubicBezTo>
                    <a:cubicBezTo>
                      <a:pt x="18" y="393"/>
                      <a:pt x="0" y="291"/>
                      <a:pt x="12" y="210"/>
                    </a:cubicBezTo>
                    <a:cubicBezTo>
                      <a:pt x="15" y="141"/>
                      <a:pt x="36" y="66"/>
                      <a:pt x="144" y="45"/>
                    </a:cubicBezTo>
                    <a:close/>
                  </a:path>
                </a:pathLst>
              </a:custGeom>
              <a:noFill/>
              <a:ln w="12700" cmpd="sng">
                <a:solidFill>
                  <a:schemeClr val="bg2"/>
                </a:solidFill>
                <a:round/>
                <a:headEnd/>
                <a:tailEnd/>
              </a:ln>
              <a:effectLst/>
            </p:spPr>
            <p:txBody>
              <a:bodyPr wrap="none" anchor="ctr"/>
              <a:lstStyle/>
              <a:p>
                <a:endParaRPr lang="en-IN"/>
              </a:p>
            </p:txBody>
          </p:sp>
          <p:sp>
            <p:nvSpPr>
              <p:cNvPr id="26648" name="Freeform 24"/>
              <p:cNvSpPr>
                <a:spLocks/>
              </p:cNvSpPr>
              <p:nvPr userDrawn="1"/>
            </p:nvSpPr>
            <p:spPr bwMode="hidden">
              <a:xfrm rot="3318475">
                <a:off x="-71" y="1989"/>
                <a:ext cx="640" cy="797"/>
              </a:xfrm>
              <a:custGeom>
                <a:avLst/>
                <a:gdLst/>
                <a:ahLst/>
                <a:cxnLst>
                  <a:cxn ang="0">
                    <a:pos x="600" y="216"/>
                  </a:cxn>
                  <a:cxn ang="0">
                    <a:pos x="598" y="658"/>
                  </a:cxn>
                  <a:cxn ang="0">
                    <a:pos x="507" y="691"/>
                  </a:cxn>
                  <a:cxn ang="0">
                    <a:pos x="147" y="354"/>
                  </a:cxn>
                  <a:cxn ang="0">
                    <a:pos x="84" y="249"/>
                  </a:cxn>
                  <a:cxn ang="0">
                    <a:pos x="423" y="96"/>
                  </a:cxn>
                  <a:cxn ang="0">
                    <a:pos x="600" y="216"/>
                  </a:cxn>
                </a:cxnLst>
                <a:rect l="0" t="0" r="r" b="b"/>
                <a:pathLst>
                  <a:path w="640" h="797">
                    <a:moveTo>
                      <a:pt x="600" y="216"/>
                    </a:moveTo>
                    <a:cubicBezTo>
                      <a:pt x="640" y="379"/>
                      <a:pt x="604" y="584"/>
                      <a:pt x="598" y="658"/>
                    </a:cubicBezTo>
                    <a:cubicBezTo>
                      <a:pt x="592" y="766"/>
                      <a:pt x="528" y="797"/>
                      <a:pt x="507" y="691"/>
                    </a:cubicBezTo>
                    <a:cubicBezTo>
                      <a:pt x="495" y="276"/>
                      <a:pt x="255" y="360"/>
                      <a:pt x="147" y="354"/>
                    </a:cubicBezTo>
                    <a:cubicBezTo>
                      <a:pt x="0" y="350"/>
                      <a:pt x="18" y="294"/>
                      <a:pt x="84" y="249"/>
                    </a:cubicBezTo>
                    <a:cubicBezTo>
                      <a:pt x="147" y="204"/>
                      <a:pt x="339" y="108"/>
                      <a:pt x="423" y="96"/>
                    </a:cubicBezTo>
                    <a:cubicBezTo>
                      <a:pt x="477" y="81"/>
                      <a:pt x="585" y="0"/>
                      <a:pt x="600" y="216"/>
                    </a:cubicBezTo>
                    <a:close/>
                  </a:path>
                </a:pathLst>
              </a:custGeom>
              <a:noFill/>
              <a:ln w="12700" cmpd="sng">
                <a:solidFill>
                  <a:schemeClr val="bg2"/>
                </a:solidFill>
                <a:round/>
                <a:headEnd/>
                <a:tailEnd/>
              </a:ln>
              <a:effectLst/>
            </p:spPr>
            <p:txBody>
              <a:bodyPr wrap="none" anchor="ctr"/>
              <a:lstStyle/>
              <a:p>
                <a:endParaRPr lang="en-IN"/>
              </a:p>
            </p:txBody>
          </p:sp>
          <p:sp>
            <p:nvSpPr>
              <p:cNvPr id="26649" name="Freeform 25"/>
              <p:cNvSpPr>
                <a:spLocks/>
              </p:cNvSpPr>
              <p:nvPr userDrawn="1"/>
            </p:nvSpPr>
            <p:spPr bwMode="hidden">
              <a:xfrm rot="20976686" flipH="1">
                <a:off x="871" y="3357"/>
                <a:ext cx="535" cy="645"/>
              </a:xfrm>
              <a:custGeom>
                <a:avLst/>
                <a:gdLst/>
                <a:ahLst/>
                <a:cxnLst>
                  <a:cxn ang="0">
                    <a:pos x="462" y="423"/>
                  </a:cxn>
                  <a:cxn ang="0">
                    <a:pos x="144" y="612"/>
                  </a:cxn>
                  <a:cxn ang="0">
                    <a:pos x="87" y="558"/>
                  </a:cxn>
                  <a:cxn ang="0">
                    <a:pos x="162" y="117"/>
                  </a:cxn>
                  <a:cxn ang="0">
                    <a:pos x="210" y="39"/>
                  </a:cxn>
                  <a:cxn ang="0">
                    <a:pos x="441" y="243"/>
                  </a:cxn>
                  <a:cxn ang="0">
                    <a:pos x="462" y="423"/>
                  </a:cxn>
                </a:cxnLst>
                <a:rect l="0" t="0" r="r" b="b"/>
                <a:pathLst>
                  <a:path w="535" h="645">
                    <a:moveTo>
                      <a:pt x="462" y="423"/>
                    </a:moveTo>
                    <a:cubicBezTo>
                      <a:pt x="345" y="546"/>
                      <a:pt x="198" y="582"/>
                      <a:pt x="144" y="612"/>
                    </a:cubicBezTo>
                    <a:cubicBezTo>
                      <a:pt x="60" y="645"/>
                      <a:pt x="0" y="630"/>
                      <a:pt x="87" y="558"/>
                    </a:cubicBezTo>
                    <a:cubicBezTo>
                      <a:pt x="261" y="438"/>
                      <a:pt x="378" y="387"/>
                      <a:pt x="162" y="117"/>
                    </a:cubicBezTo>
                    <a:cubicBezTo>
                      <a:pt x="74" y="0"/>
                      <a:pt x="166" y="1"/>
                      <a:pt x="210" y="39"/>
                    </a:cubicBezTo>
                    <a:cubicBezTo>
                      <a:pt x="245" y="70"/>
                      <a:pt x="401" y="171"/>
                      <a:pt x="441" y="243"/>
                    </a:cubicBezTo>
                    <a:cubicBezTo>
                      <a:pt x="480" y="300"/>
                      <a:pt x="535" y="341"/>
                      <a:pt x="462" y="423"/>
                    </a:cubicBezTo>
                    <a:close/>
                  </a:path>
                </a:pathLst>
              </a:custGeom>
              <a:noFill/>
              <a:ln w="12700" cmpd="sng">
                <a:solidFill>
                  <a:schemeClr val="bg2"/>
                </a:solidFill>
                <a:round/>
                <a:headEnd/>
                <a:tailEnd/>
              </a:ln>
              <a:effectLst/>
            </p:spPr>
            <p:txBody>
              <a:bodyPr wrap="none" anchor="ctr"/>
              <a:lstStyle/>
              <a:p>
                <a:endParaRPr lang="en-IN"/>
              </a:p>
            </p:txBody>
          </p:sp>
          <p:sp>
            <p:nvSpPr>
              <p:cNvPr id="26650" name="Freeform 26"/>
              <p:cNvSpPr>
                <a:spLocks/>
              </p:cNvSpPr>
              <p:nvPr userDrawn="1"/>
            </p:nvSpPr>
            <p:spPr bwMode="hidden">
              <a:xfrm>
                <a:off x="-12" y="2939"/>
                <a:ext cx="866" cy="795"/>
              </a:xfrm>
              <a:custGeom>
                <a:avLst/>
                <a:gdLst/>
                <a:ahLst/>
                <a:cxnLst>
                  <a:cxn ang="0">
                    <a:pos x="17" y="180"/>
                  </a:cxn>
                  <a:cxn ang="0">
                    <a:pos x="284" y="720"/>
                  </a:cxn>
                  <a:cxn ang="0">
                    <a:pos x="380" y="687"/>
                  </a:cxn>
                  <a:cxn ang="0">
                    <a:pos x="647" y="249"/>
                  </a:cxn>
                  <a:cxn ang="0">
                    <a:pos x="716" y="138"/>
                  </a:cxn>
                  <a:cxn ang="0">
                    <a:pos x="182" y="0"/>
                  </a:cxn>
                  <a:cxn ang="0">
                    <a:pos x="17" y="180"/>
                  </a:cxn>
                </a:cxnLst>
                <a:rect l="0" t="0" r="r" b="b"/>
                <a:pathLst>
                  <a:path w="866" h="795">
                    <a:moveTo>
                      <a:pt x="17" y="180"/>
                    </a:moveTo>
                    <a:cubicBezTo>
                      <a:pt x="49" y="413"/>
                      <a:pt x="206" y="636"/>
                      <a:pt x="284" y="720"/>
                    </a:cubicBezTo>
                    <a:cubicBezTo>
                      <a:pt x="359" y="795"/>
                      <a:pt x="422" y="771"/>
                      <a:pt x="380" y="687"/>
                    </a:cubicBezTo>
                    <a:cubicBezTo>
                      <a:pt x="284" y="378"/>
                      <a:pt x="197" y="183"/>
                      <a:pt x="647" y="249"/>
                    </a:cubicBezTo>
                    <a:cubicBezTo>
                      <a:pt x="866" y="276"/>
                      <a:pt x="791" y="175"/>
                      <a:pt x="716" y="138"/>
                    </a:cubicBezTo>
                    <a:cubicBezTo>
                      <a:pt x="575" y="63"/>
                      <a:pt x="317" y="6"/>
                      <a:pt x="182" y="0"/>
                    </a:cubicBezTo>
                    <a:cubicBezTo>
                      <a:pt x="95" y="0"/>
                      <a:pt x="0" y="32"/>
                      <a:pt x="17" y="180"/>
                    </a:cubicBezTo>
                    <a:close/>
                  </a:path>
                </a:pathLst>
              </a:custGeom>
              <a:noFill/>
              <a:ln w="12700" cmpd="sng">
                <a:solidFill>
                  <a:schemeClr val="bg2"/>
                </a:solidFill>
                <a:round/>
                <a:headEnd/>
                <a:tailEnd/>
              </a:ln>
              <a:effectLst/>
            </p:spPr>
            <p:txBody>
              <a:bodyPr wrap="none" anchor="ctr"/>
              <a:lstStyle/>
              <a:p>
                <a:endParaRPr lang="en-IN"/>
              </a:p>
            </p:txBody>
          </p:sp>
          <p:sp>
            <p:nvSpPr>
              <p:cNvPr id="26651" name="Freeform 27"/>
              <p:cNvSpPr>
                <a:spLocks/>
              </p:cNvSpPr>
              <p:nvPr userDrawn="1"/>
            </p:nvSpPr>
            <p:spPr bwMode="hidden">
              <a:xfrm rot="16244410" flipH="1">
                <a:off x="1518" y="3710"/>
                <a:ext cx="535" cy="645"/>
              </a:xfrm>
              <a:custGeom>
                <a:avLst/>
                <a:gdLst/>
                <a:ahLst/>
                <a:cxnLst>
                  <a:cxn ang="0">
                    <a:pos x="462" y="423"/>
                  </a:cxn>
                  <a:cxn ang="0">
                    <a:pos x="144" y="612"/>
                  </a:cxn>
                  <a:cxn ang="0">
                    <a:pos x="87" y="558"/>
                  </a:cxn>
                  <a:cxn ang="0">
                    <a:pos x="162" y="117"/>
                  </a:cxn>
                  <a:cxn ang="0">
                    <a:pos x="210" y="39"/>
                  </a:cxn>
                  <a:cxn ang="0">
                    <a:pos x="441" y="243"/>
                  </a:cxn>
                  <a:cxn ang="0">
                    <a:pos x="462" y="423"/>
                  </a:cxn>
                </a:cxnLst>
                <a:rect l="0" t="0" r="r" b="b"/>
                <a:pathLst>
                  <a:path w="535" h="645">
                    <a:moveTo>
                      <a:pt x="462" y="423"/>
                    </a:moveTo>
                    <a:cubicBezTo>
                      <a:pt x="345" y="546"/>
                      <a:pt x="198" y="582"/>
                      <a:pt x="144" y="612"/>
                    </a:cubicBezTo>
                    <a:cubicBezTo>
                      <a:pt x="60" y="645"/>
                      <a:pt x="0" y="630"/>
                      <a:pt x="87" y="558"/>
                    </a:cubicBezTo>
                    <a:cubicBezTo>
                      <a:pt x="261" y="438"/>
                      <a:pt x="378" y="387"/>
                      <a:pt x="162" y="117"/>
                    </a:cubicBezTo>
                    <a:cubicBezTo>
                      <a:pt x="74" y="0"/>
                      <a:pt x="166" y="1"/>
                      <a:pt x="210" y="39"/>
                    </a:cubicBezTo>
                    <a:cubicBezTo>
                      <a:pt x="245" y="70"/>
                      <a:pt x="401" y="171"/>
                      <a:pt x="441" y="243"/>
                    </a:cubicBezTo>
                    <a:cubicBezTo>
                      <a:pt x="480" y="300"/>
                      <a:pt x="535" y="341"/>
                      <a:pt x="462" y="423"/>
                    </a:cubicBezTo>
                    <a:close/>
                  </a:path>
                </a:pathLst>
              </a:custGeom>
              <a:noFill/>
              <a:ln w="12700" cmpd="sng">
                <a:solidFill>
                  <a:schemeClr val="bg2"/>
                </a:solidFill>
                <a:round/>
                <a:headEnd/>
                <a:tailEnd/>
              </a:ln>
              <a:effectLst/>
            </p:spPr>
            <p:txBody>
              <a:bodyPr wrap="none" anchor="ctr"/>
              <a:lstStyle/>
              <a:p>
                <a:endParaRPr lang="en-IN"/>
              </a:p>
            </p:txBody>
          </p:sp>
          <p:sp>
            <p:nvSpPr>
              <p:cNvPr id="26652" name="Freeform 28"/>
              <p:cNvSpPr>
                <a:spLocks/>
              </p:cNvSpPr>
              <p:nvPr userDrawn="1"/>
            </p:nvSpPr>
            <p:spPr bwMode="hidden">
              <a:xfrm rot="5508134">
                <a:off x="-23" y="3503"/>
                <a:ext cx="802" cy="706"/>
              </a:xfrm>
              <a:custGeom>
                <a:avLst/>
                <a:gdLst/>
                <a:ahLst/>
                <a:cxnLst>
                  <a:cxn ang="0">
                    <a:pos x="742" y="110"/>
                  </a:cxn>
                  <a:cxn ang="0">
                    <a:pos x="958" y="572"/>
                  </a:cxn>
                  <a:cxn ang="0">
                    <a:pos x="847" y="638"/>
                  </a:cxn>
                  <a:cxn ang="0">
                    <a:pos x="202" y="269"/>
                  </a:cxn>
                  <a:cxn ang="0">
                    <a:pos x="163" y="173"/>
                  </a:cxn>
                  <a:cxn ang="0">
                    <a:pos x="481" y="35"/>
                  </a:cxn>
                  <a:cxn ang="0">
                    <a:pos x="742" y="110"/>
                  </a:cxn>
                </a:cxnLst>
                <a:rect l="0" t="0" r="r" b="b"/>
                <a:pathLst>
                  <a:path w="987" h="743">
                    <a:moveTo>
                      <a:pt x="742" y="110"/>
                    </a:moveTo>
                    <a:cubicBezTo>
                      <a:pt x="853" y="270"/>
                      <a:pt x="941" y="491"/>
                      <a:pt x="958" y="572"/>
                    </a:cubicBezTo>
                    <a:cubicBezTo>
                      <a:pt x="987" y="692"/>
                      <a:pt x="912" y="743"/>
                      <a:pt x="847" y="638"/>
                    </a:cubicBezTo>
                    <a:cubicBezTo>
                      <a:pt x="523" y="89"/>
                      <a:pt x="364" y="254"/>
                      <a:pt x="202" y="269"/>
                    </a:cubicBezTo>
                    <a:cubicBezTo>
                      <a:pt x="0" y="325"/>
                      <a:pt x="89" y="207"/>
                      <a:pt x="163" y="173"/>
                    </a:cubicBezTo>
                    <a:cubicBezTo>
                      <a:pt x="222" y="145"/>
                      <a:pt x="366" y="53"/>
                      <a:pt x="481" y="35"/>
                    </a:cubicBezTo>
                    <a:cubicBezTo>
                      <a:pt x="576" y="12"/>
                      <a:pt x="680" y="0"/>
                      <a:pt x="742" y="110"/>
                    </a:cubicBezTo>
                    <a:close/>
                  </a:path>
                </a:pathLst>
              </a:custGeom>
              <a:noFill/>
              <a:ln w="12700" cmpd="sng">
                <a:solidFill>
                  <a:schemeClr val="accent2"/>
                </a:solidFill>
                <a:round/>
                <a:headEnd/>
                <a:tailEnd/>
              </a:ln>
              <a:effectLst/>
            </p:spPr>
            <p:txBody>
              <a:bodyPr wrap="none" anchor="ctr"/>
              <a:lstStyle/>
              <a:p>
                <a:endParaRPr lang="en-IN"/>
              </a:p>
            </p:txBody>
          </p:sp>
          <p:sp>
            <p:nvSpPr>
              <p:cNvPr id="26653" name="Freeform 29"/>
              <p:cNvSpPr>
                <a:spLocks/>
              </p:cNvSpPr>
              <p:nvPr userDrawn="1"/>
            </p:nvSpPr>
            <p:spPr bwMode="hidden">
              <a:xfrm rot="6284068">
                <a:off x="1171" y="2885"/>
                <a:ext cx="640" cy="797"/>
              </a:xfrm>
              <a:custGeom>
                <a:avLst/>
                <a:gdLst/>
                <a:ahLst/>
                <a:cxnLst>
                  <a:cxn ang="0">
                    <a:pos x="600" y="216"/>
                  </a:cxn>
                  <a:cxn ang="0">
                    <a:pos x="598" y="658"/>
                  </a:cxn>
                  <a:cxn ang="0">
                    <a:pos x="507" y="691"/>
                  </a:cxn>
                  <a:cxn ang="0">
                    <a:pos x="147" y="354"/>
                  </a:cxn>
                  <a:cxn ang="0">
                    <a:pos x="84" y="249"/>
                  </a:cxn>
                  <a:cxn ang="0">
                    <a:pos x="423" y="96"/>
                  </a:cxn>
                  <a:cxn ang="0">
                    <a:pos x="600" y="216"/>
                  </a:cxn>
                </a:cxnLst>
                <a:rect l="0" t="0" r="r" b="b"/>
                <a:pathLst>
                  <a:path w="640" h="797">
                    <a:moveTo>
                      <a:pt x="600" y="216"/>
                    </a:moveTo>
                    <a:cubicBezTo>
                      <a:pt x="640" y="379"/>
                      <a:pt x="604" y="584"/>
                      <a:pt x="598" y="658"/>
                    </a:cubicBezTo>
                    <a:cubicBezTo>
                      <a:pt x="592" y="766"/>
                      <a:pt x="528" y="797"/>
                      <a:pt x="507" y="691"/>
                    </a:cubicBezTo>
                    <a:cubicBezTo>
                      <a:pt x="495" y="276"/>
                      <a:pt x="255" y="360"/>
                      <a:pt x="147" y="354"/>
                    </a:cubicBezTo>
                    <a:cubicBezTo>
                      <a:pt x="0" y="350"/>
                      <a:pt x="18" y="294"/>
                      <a:pt x="84" y="249"/>
                    </a:cubicBezTo>
                    <a:cubicBezTo>
                      <a:pt x="147" y="204"/>
                      <a:pt x="339" y="108"/>
                      <a:pt x="423" y="96"/>
                    </a:cubicBezTo>
                    <a:cubicBezTo>
                      <a:pt x="477" y="81"/>
                      <a:pt x="585" y="0"/>
                      <a:pt x="600" y="216"/>
                    </a:cubicBezTo>
                    <a:close/>
                  </a:path>
                </a:pathLst>
              </a:custGeom>
              <a:noFill/>
              <a:ln w="12700" cmpd="sng">
                <a:solidFill>
                  <a:schemeClr val="accent2"/>
                </a:solidFill>
                <a:round/>
                <a:headEnd/>
                <a:tailEnd/>
              </a:ln>
              <a:effectLst/>
            </p:spPr>
            <p:txBody>
              <a:bodyPr wrap="none" anchor="ctr"/>
              <a:lstStyle/>
              <a:p>
                <a:endParaRPr lang="en-IN"/>
              </a:p>
            </p:txBody>
          </p:sp>
          <p:sp>
            <p:nvSpPr>
              <p:cNvPr id="26654" name="Freeform 30"/>
              <p:cNvSpPr>
                <a:spLocks/>
              </p:cNvSpPr>
              <p:nvPr userDrawn="1"/>
            </p:nvSpPr>
            <p:spPr bwMode="hidden">
              <a:xfrm rot="19272242" flipV="1">
                <a:off x="947" y="2023"/>
                <a:ext cx="640" cy="797"/>
              </a:xfrm>
              <a:custGeom>
                <a:avLst/>
                <a:gdLst/>
                <a:ahLst/>
                <a:cxnLst>
                  <a:cxn ang="0">
                    <a:pos x="600" y="216"/>
                  </a:cxn>
                  <a:cxn ang="0">
                    <a:pos x="598" y="658"/>
                  </a:cxn>
                  <a:cxn ang="0">
                    <a:pos x="507" y="691"/>
                  </a:cxn>
                  <a:cxn ang="0">
                    <a:pos x="147" y="354"/>
                  </a:cxn>
                  <a:cxn ang="0">
                    <a:pos x="84" y="249"/>
                  </a:cxn>
                  <a:cxn ang="0">
                    <a:pos x="423" y="96"/>
                  </a:cxn>
                  <a:cxn ang="0">
                    <a:pos x="600" y="216"/>
                  </a:cxn>
                </a:cxnLst>
                <a:rect l="0" t="0" r="r" b="b"/>
                <a:pathLst>
                  <a:path w="640" h="797">
                    <a:moveTo>
                      <a:pt x="600" y="216"/>
                    </a:moveTo>
                    <a:cubicBezTo>
                      <a:pt x="640" y="379"/>
                      <a:pt x="604" y="584"/>
                      <a:pt x="598" y="658"/>
                    </a:cubicBezTo>
                    <a:cubicBezTo>
                      <a:pt x="592" y="766"/>
                      <a:pt x="528" y="797"/>
                      <a:pt x="507" y="691"/>
                    </a:cubicBezTo>
                    <a:cubicBezTo>
                      <a:pt x="495" y="276"/>
                      <a:pt x="255" y="360"/>
                      <a:pt x="147" y="354"/>
                    </a:cubicBezTo>
                    <a:cubicBezTo>
                      <a:pt x="0" y="350"/>
                      <a:pt x="18" y="294"/>
                      <a:pt x="84" y="249"/>
                    </a:cubicBezTo>
                    <a:cubicBezTo>
                      <a:pt x="147" y="204"/>
                      <a:pt x="339" y="108"/>
                      <a:pt x="423" y="96"/>
                    </a:cubicBezTo>
                    <a:cubicBezTo>
                      <a:pt x="477" y="81"/>
                      <a:pt x="585" y="0"/>
                      <a:pt x="600" y="216"/>
                    </a:cubicBezTo>
                    <a:close/>
                  </a:path>
                </a:pathLst>
              </a:custGeom>
              <a:noFill/>
              <a:ln w="12700" cmpd="sng">
                <a:solidFill>
                  <a:schemeClr val="accent2"/>
                </a:solidFill>
                <a:round/>
                <a:headEnd/>
                <a:tailEnd/>
              </a:ln>
              <a:effectLst/>
            </p:spPr>
            <p:txBody>
              <a:bodyPr wrap="none" anchor="ctr"/>
              <a:lstStyle/>
              <a:p>
                <a:endParaRPr lang="en-IN"/>
              </a:p>
            </p:txBody>
          </p:sp>
          <p:sp>
            <p:nvSpPr>
              <p:cNvPr id="26655" name="Freeform 31"/>
              <p:cNvSpPr>
                <a:spLocks/>
              </p:cNvSpPr>
              <p:nvPr userDrawn="1"/>
            </p:nvSpPr>
            <p:spPr bwMode="hidden">
              <a:xfrm rot="563450" flipH="1">
                <a:off x="503" y="2201"/>
                <a:ext cx="535" cy="645"/>
              </a:xfrm>
              <a:custGeom>
                <a:avLst/>
                <a:gdLst/>
                <a:ahLst/>
                <a:cxnLst>
                  <a:cxn ang="0">
                    <a:pos x="462" y="423"/>
                  </a:cxn>
                  <a:cxn ang="0">
                    <a:pos x="144" y="612"/>
                  </a:cxn>
                  <a:cxn ang="0">
                    <a:pos x="87" y="558"/>
                  </a:cxn>
                  <a:cxn ang="0">
                    <a:pos x="162" y="117"/>
                  </a:cxn>
                  <a:cxn ang="0">
                    <a:pos x="210" y="39"/>
                  </a:cxn>
                  <a:cxn ang="0">
                    <a:pos x="441" y="243"/>
                  </a:cxn>
                  <a:cxn ang="0">
                    <a:pos x="462" y="423"/>
                  </a:cxn>
                </a:cxnLst>
                <a:rect l="0" t="0" r="r" b="b"/>
                <a:pathLst>
                  <a:path w="535" h="645">
                    <a:moveTo>
                      <a:pt x="462" y="423"/>
                    </a:moveTo>
                    <a:cubicBezTo>
                      <a:pt x="345" y="546"/>
                      <a:pt x="198" y="582"/>
                      <a:pt x="144" y="612"/>
                    </a:cubicBezTo>
                    <a:cubicBezTo>
                      <a:pt x="60" y="645"/>
                      <a:pt x="0" y="630"/>
                      <a:pt x="87" y="558"/>
                    </a:cubicBezTo>
                    <a:cubicBezTo>
                      <a:pt x="261" y="438"/>
                      <a:pt x="378" y="387"/>
                      <a:pt x="162" y="117"/>
                    </a:cubicBezTo>
                    <a:cubicBezTo>
                      <a:pt x="74" y="0"/>
                      <a:pt x="166" y="1"/>
                      <a:pt x="210" y="39"/>
                    </a:cubicBezTo>
                    <a:cubicBezTo>
                      <a:pt x="245" y="70"/>
                      <a:pt x="401" y="171"/>
                      <a:pt x="441" y="243"/>
                    </a:cubicBezTo>
                    <a:cubicBezTo>
                      <a:pt x="480" y="300"/>
                      <a:pt x="535" y="341"/>
                      <a:pt x="462" y="423"/>
                    </a:cubicBezTo>
                    <a:close/>
                  </a:path>
                </a:pathLst>
              </a:custGeom>
              <a:noFill/>
              <a:ln w="12700" cmpd="sng">
                <a:solidFill>
                  <a:schemeClr val="accent2"/>
                </a:solidFill>
                <a:round/>
                <a:headEnd/>
                <a:tailEnd/>
              </a:ln>
              <a:effectLst/>
            </p:spPr>
            <p:txBody>
              <a:bodyPr wrap="none" anchor="ctr"/>
              <a:lstStyle/>
              <a:p>
                <a:endParaRPr lang="en-IN"/>
              </a:p>
            </p:txBody>
          </p:sp>
          <p:sp>
            <p:nvSpPr>
              <p:cNvPr id="26656" name="Freeform 32"/>
              <p:cNvSpPr>
                <a:spLocks/>
              </p:cNvSpPr>
              <p:nvPr userDrawn="1"/>
            </p:nvSpPr>
            <p:spPr bwMode="hidden">
              <a:xfrm>
                <a:off x="1212" y="853"/>
                <a:ext cx="687" cy="609"/>
              </a:xfrm>
              <a:custGeom>
                <a:avLst/>
                <a:gdLst/>
                <a:ahLst/>
                <a:cxnLst>
                  <a:cxn ang="0">
                    <a:pos x="144" y="45"/>
                  </a:cxn>
                  <a:cxn ang="0">
                    <a:pos x="546" y="9"/>
                  </a:cxn>
                  <a:cxn ang="0">
                    <a:pos x="582" y="99"/>
                  </a:cxn>
                  <a:cxn ang="0">
                    <a:pos x="123" y="462"/>
                  </a:cxn>
                  <a:cxn ang="0">
                    <a:pos x="27" y="438"/>
                  </a:cxn>
                  <a:cxn ang="0">
                    <a:pos x="12" y="210"/>
                  </a:cxn>
                  <a:cxn ang="0">
                    <a:pos x="144" y="45"/>
                  </a:cxn>
                </a:cxnLst>
                <a:rect l="0" t="0" r="r" b="b"/>
                <a:pathLst>
                  <a:path w="687" h="609">
                    <a:moveTo>
                      <a:pt x="144" y="45"/>
                    </a:moveTo>
                    <a:cubicBezTo>
                      <a:pt x="306" y="0"/>
                      <a:pt x="472" y="5"/>
                      <a:pt x="546" y="9"/>
                    </a:cubicBezTo>
                    <a:cubicBezTo>
                      <a:pt x="654" y="12"/>
                      <a:pt x="687" y="75"/>
                      <a:pt x="582" y="99"/>
                    </a:cubicBezTo>
                    <a:cubicBezTo>
                      <a:pt x="81" y="144"/>
                      <a:pt x="162" y="423"/>
                      <a:pt x="123" y="462"/>
                    </a:cubicBezTo>
                    <a:cubicBezTo>
                      <a:pt x="123" y="609"/>
                      <a:pt x="39" y="495"/>
                      <a:pt x="27" y="438"/>
                    </a:cubicBezTo>
                    <a:cubicBezTo>
                      <a:pt x="18" y="393"/>
                      <a:pt x="0" y="291"/>
                      <a:pt x="12" y="210"/>
                    </a:cubicBezTo>
                    <a:cubicBezTo>
                      <a:pt x="15" y="141"/>
                      <a:pt x="36" y="66"/>
                      <a:pt x="144" y="45"/>
                    </a:cubicBezTo>
                    <a:close/>
                  </a:path>
                </a:pathLst>
              </a:custGeom>
              <a:noFill/>
              <a:ln w="12700" cmpd="sng">
                <a:solidFill>
                  <a:schemeClr val="tx2"/>
                </a:solidFill>
                <a:round/>
                <a:headEnd/>
                <a:tailEnd/>
              </a:ln>
              <a:effectLst/>
            </p:spPr>
            <p:txBody>
              <a:bodyPr wrap="none" anchor="ctr"/>
              <a:lstStyle/>
              <a:p>
                <a:endParaRPr lang="en-IN"/>
              </a:p>
            </p:txBody>
          </p:sp>
          <p:sp>
            <p:nvSpPr>
              <p:cNvPr id="26657" name="Freeform 33"/>
              <p:cNvSpPr>
                <a:spLocks/>
              </p:cNvSpPr>
              <p:nvPr userDrawn="1"/>
            </p:nvSpPr>
            <p:spPr bwMode="hidden">
              <a:xfrm>
                <a:off x="98" y="449"/>
                <a:ext cx="987" cy="743"/>
              </a:xfrm>
              <a:custGeom>
                <a:avLst/>
                <a:gdLst/>
                <a:ahLst/>
                <a:cxnLst>
                  <a:cxn ang="0">
                    <a:pos x="742" y="110"/>
                  </a:cxn>
                  <a:cxn ang="0">
                    <a:pos x="958" y="572"/>
                  </a:cxn>
                  <a:cxn ang="0">
                    <a:pos x="847" y="638"/>
                  </a:cxn>
                  <a:cxn ang="0">
                    <a:pos x="202" y="269"/>
                  </a:cxn>
                  <a:cxn ang="0">
                    <a:pos x="163" y="173"/>
                  </a:cxn>
                  <a:cxn ang="0">
                    <a:pos x="481" y="35"/>
                  </a:cxn>
                  <a:cxn ang="0">
                    <a:pos x="742" y="110"/>
                  </a:cxn>
                </a:cxnLst>
                <a:rect l="0" t="0" r="r" b="b"/>
                <a:pathLst>
                  <a:path w="987" h="743">
                    <a:moveTo>
                      <a:pt x="742" y="110"/>
                    </a:moveTo>
                    <a:cubicBezTo>
                      <a:pt x="853" y="270"/>
                      <a:pt x="941" y="491"/>
                      <a:pt x="958" y="572"/>
                    </a:cubicBezTo>
                    <a:cubicBezTo>
                      <a:pt x="987" y="692"/>
                      <a:pt x="912" y="743"/>
                      <a:pt x="847" y="638"/>
                    </a:cubicBezTo>
                    <a:cubicBezTo>
                      <a:pt x="523" y="89"/>
                      <a:pt x="364" y="254"/>
                      <a:pt x="202" y="269"/>
                    </a:cubicBezTo>
                    <a:cubicBezTo>
                      <a:pt x="0" y="325"/>
                      <a:pt x="89" y="207"/>
                      <a:pt x="163" y="173"/>
                    </a:cubicBezTo>
                    <a:cubicBezTo>
                      <a:pt x="222" y="145"/>
                      <a:pt x="366" y="53"/>
                      <a:pt x="481" y="35"/>
                    </a:cubicBezTo>
                    <a:cubicBezTo>
                      <a:pt x="576" y="12"/>
                      <a:pt x="680" y="0"/>
                      <a:pt x="742" y="110"/>
                    </a:cubicBezTo>
                    <a:close/>
                  </a:path>
                </a:pathLst>
              </a:custGeom>
              <a:noFill/>
              <a:ln w="12700" cmpd="sng">
                <a:solidFill>
                  <a:schemeClr val="tx2"/>
                </a:solidFill>
                <a:round/>
                <a:headEnd/>
                <a:tailEnd/>
              </a:ln>
              <a:effectLst/>
            </p:spPr>
            <p:txBody>
              <a:bodyPr wrap="none" anchor="ctr"/>
              <a:lstStyle/>
              <a:p>
                <a:endParaRPr lang="en-IN"/>
              </a:p>
            </p:txBody>
          </p:sp>
          <p:sp>
            <p:nvSpPr>
              <p:cNvPr id="26658" name="Freeform 34"/>
              <p:cNvSpPr>
                <a:spLocks/>
              </p:cNvSpPr>
              <p:nvPr userDrawn="1"/>
            </p:nvSpPr>
            <p:spPr bwMode="hidden">
              <a:xfrm>
                <a:off x="-18" y="1102"/>
                <a:ext cx="650" cy="648"/>
              </a:xfrm>
              <a:custGeom>
                <a:avLst/>
                <a:gdLst/>
                <a:ahLst/>
                <a:cxnLst>
                  <a:cxn ang="0">
                    <a:pos x="468" y="114"/>
                  </a:cxn>
                  <a:cxn ang="0">
                    <a:pos x="621" y="453"/>
                  </a:cxn>
                  <a:cxn ang="0">
                    <a:pos x="522" y="495"/>
                  </a:cxn>
                  <a:cxn ang="0">
                    <a:pos x="105" y="519"/>
                  </a:cxn>
                  <a:cxn ang="0">
                    <a:pos x="30" y="450"/>
                  </a:cxn>
                  <a:cxn ang="0">
                    <a:pos x="231" y="84"/>
                  </a:cxn>
                  <a:cxn ang="0">
                    <a:pos x="468" y="114"/>
                  </a:cxn>
                </a:cxnLst>
                <a:rect l="0" t="0" r="r" b="b"/>
                <a:pathLst>
                  <a:path w="650" h="648">
                    <a:moveTo>
                      <a:pt x="468" y="114"/>
                    </a:moveTo>
                    <a:cubicBezTo>
                      <a:pt x="579" y="274"/>
                      <a:pt x="604" y="372"/>
                      <a:pt x="621" y="453"/>
                    </a:cubicBezTo>
                    <a:cubicBezTo>
                      <a:pt x="650" y="573"/>
                      <a:pt x="587" y="600"/>
                      <a:pt x="522" y="495"/>
                    </a:cubicBezTo>
                    <a:cubicBezTo>
                      <a:pt x="330" y="99"/>
                      <a:pt x="171" y="417"/>
                      <a:pt x="105" y="519"/>
                    </a:cubicBezTo>
                    <a:cubicBezTo>
                      <a:pt x="51" y="648"/>
                      <a:pt x="0" y="525"/>
                      <a:pt x="30" y="450"/>
                    </a:cubicBezTo>
                    <a:cubicBezTo>
                      <a:pt x="39" y="381"/>
                      <a:pt x="132" y="180"/>
                      <a:pt x="231" y="84"/>
                    </a:cubicBezTo>
                    <a:cubicBezTo>
                      <a:pt x="321" y="0"/>
                      <a:pt x="406" y="4"/>
                      <a:pt x="468" y="114"/>
                    </a:cubicBezTo>
                    <a:close/>
                  </a:path>
                </a:pathLst>
              </a:custGeom>
              <a:noFill/>
              <a:ln w="12700" cmpd="sng">
                <a:solidFill>
                  <a:schemeClr val="tx2"/>
                </a:solidFill>
                <a:round/>
                <a:headEnd/>
                <a:tailEnd/>
              </a:ln>
              <a:effectLst/>
            </p:spPr>
            <p:txBody>
              <a:bodyPr wrap="none" anchor="ctr"/>
              <a:lstStyle/>
              <a:p>
                <a:endParaRPr lang="en-IN"/>
              </a:p>
            </p:txBody>
          </p:sp>
          <p:sp>
            <p:nvSpPr>
              <p:cNvPr id="26659" name="Freeform 35"/>
              <p:cNvSpPr>
                <a:spLocks/>
              </p:cNvSpPr>
              <p:nvPr userDrawn="1"/>
            </p:nvSpPr>
            <p:spPr bwMode="hidden">
              <a:xfrm>
                <a:off x="723" y="1613"/>
                <a:ext cx="640" cy="797"/>
              </a:xfrm>
              <a:custGeom>
                <a:avLst/>
                <a:gdLst/>
                <a:ahLst/>
                <a:cxnLst>
                  <a:cxn ang="0">
                    <a:pos x="600" y="216"/>
                  </a:cxn>
                  <a:cxn ang="0">
                    <a:pos x="598" y="658"/>
                  </a:cxn>
                  <a:cxn ang="0">
                    <a:pos x="507" y="691"/>
                  </a:cxn>
                  <a:cxn ang="0">
                    <a:pos x="147" y="354"/>
                  </a:cxn>
                  <a:cxn ang="0">
                    <a:pos x="84" y="249"/>
                  </a:cxn>
                  <a:cxn ang="0">
                    <a:pos x="423" y="96"/>
                  </a:cxn>
                  <a:cxn ang="0">
                    <a:pos x="600" y="216"/>
                  </a:cxn>
                </a:cxnLst>
                <a:rect l="0" t="0" r="r" b="b"/>
                <a:pathLst>
                  <a:path w="640" h="797">
                    <a:moveTo>
                      <a:pt x="600" y="216"/>
                    </a:moveTo>
                    <a:cubicBezTo>
                      <a:pt x="640" y="379"/>
                      <a:pt x="604" y="584"/>
                      <a:pt x="598" y="658"/>
                    </a:cubicBezTo>
                    <a:cubicBezTo>
                      <a:pt x="592" y="766"/>
                      <a:pt x="528" y="797"/>
                      <a:pt x="507" y="691"/>
                    </a:cubicBezTo>
                    <a:cubicBezTo>
                      <a:pt x="495" y="276"/>
                      <a:pt x="255" y="360"/>
                      <a:pt x="147" y="354"/>
                    </a:cubicBezTo>
                    <a:cubicBezTo>
                      <a:pt x="0" y="350"/>
                      <a:pt x="18" y="294"/>
                      <a:pt x="84" y="249"/>
                    </a:cubicBezTo>
                    <a:cubicBezTo>
                      <a:pt x="147" y="204"/>
                      <a:pt x="339" y="108"/>
                      <a:pt x="423" y="96"/>
                    </a:cubicBezTo>
                    <a:cubicBezTo>
                      <a:pt x="477" y="81"/>
                      <a:pt x="585" y="0"/>
                      <a:pt x="600" y="216"/>
                    </a:cubicBezTo>
                    <a:close/>
                  </a:path>
                </a:pathLst>
              </a:custGeom>
              <a:noFill/>
              <a:ln w="12700" cmpd="sng">
                <a:solidFill>
                  <a:schemeClr val="tx2"/>
                </a:solidFill>
                <a:round/>
                <a:headEnd/>
                <a:tailEnd/>
              </a:ln>
              <a:effectLst/>
            </p:spPr>
            <p:txBody>
              <a:bodyPr wrap="none" anchor="ctr"/>
              <a:lstStyle/>
              <a:p>
                <a:endParaRPr lang="en-IN"/>
              </a:p>
            </p:txBody>
          </p:sp>
          <p:sp>
            <p:nvSpPr>
              <p:cNvPr id="26660" name="Freeform 36"/>
              <p:cNvSpPr>
                <a:spLocks/>
              </p:cNvSpPr>
              <p:nvPr userDrawn="1"/>
            </p:nvSpPr>
            <p:spPr bwMode="hidden">
              <a:xfrm>
                <a:off x="1806" y="-19"/>
                <a:ext cx="535" cy="645"/>
              </a:xfrm>
              <a:custGeom>
                <a:avLst/>
                <a:gdLst/>
                <a:ahLst/>
                <a:cxnLst>
                  <a:cxn ang="0">
                    <a:pos x="462" y="423"/>
                  </a:cxn>
                  <a:cxn ang="0">
                    <a:pos x="144" y="612"/>
                  </a:cxn>
                  <a:cxn ang="0">
                    <a:pos x="87" y="558"/>
                  </a:cxn>
                  <a:cxn ang="0">
                    <a:pos x="162" y="117"/>
                  </a:cxn>
                  <a:cxn ang="0">
                    <a:pos x="210" y="39"/>
                  </a:cxn>
                  <a:cxn ang="0">
                    <a:pos x="441" y="243"/>
                  </a:cxn>
                  <a:cxn ang="0">
                    <a:pos x="462" y="423"/>
                  </a:cxn>
                </a:cxnLst>
                <a:rect l="0" t="0" r="r" b="b"/>
                <a:pathLst>
                  <a:path w="535" h="645">
                    <a:moveTo>
                      <a:pt x="462" y="423"/>
                    </a:moveTo>
                    <a:cubicBezTo>
                      <a:pt x="345" y="546"/>
                      <a:pt x="198" y="582"/>
                      <a:pt x="144" y="612"/>
                    </a:cubicBezTo>
                    <a:cubicBezTo>
                      <a:pt x="60" y="645"/>
                      <a:pt x="0" y="630"/>
                      <a:pt x="87" y="558"/>
                    </a:cubicBezTo>
                    <a:cubicBezTo>
                      <a:pt x="261" y="438"/>
                      <a:pt x="378" y="387"/>
                      <a:pt x="162" y="117"/>
                    </a:cubicBezTo>
                    <a:cubicBezTo>
                      <a:pt x="74" y="0"/>
                      <a:pt x="166" y="1"/>
                      <a:pt x="210" y="39"/>
                    </a:cubicBezTo>
                    <a:cubicBezTo>
                      <a:pt x="245" y="70"/>
                      <a:pt x="401" y="171"/>
                      <a:pt x="441" y="243"/>
                    </a:cubicBezTo>
                    <a:cubicBezTo>
                      <a:pt x="480" y="300"/>
                      <a:pt x="535" y="341"/>
                      <a:pt x="462" y="423"/>
                    </a:cubicBezTo>
                    <a:close/>
                  </a:path>
                </a:pathLst>
              </a:custGeom>
              <a:noFill/>
              <a:ln w="12700" cmpd="sng">
                <a:solidFill>
                  <a:schemeClr val="tx2"/>
                </a:solidFill>
                <a:round/>
                <a:headEnd/>
                <a:tailEnd/>
              </a:ln>
              <a:effectLst/>
            </p:spPr>
            <p:txBody>
              <a:bodyPr wrap="none" anchor="ctr"/>
              <a:lstStyle/>
              <a:p>
                <a:endParaRPr lang="en-IN"/>
              </a:p>
            </p:txBody>
          </p:sp>
          <p:sp>
            <p:nvSpPr>
              <p:cNvPr id="26661" name="Freeform 37"/>
              <p:cNvSpPr>
                <a:spLocks/>
              </p:cNvSpPr>
              <p:nvPr userDrawn="1"/>
            </p:nvSpPr>
            <p:spPr bwMode="hidden">
              <a:xfrm>
                <a:off x="987" y="82"/>
                <a:ext cx="687" cy="609"/>
              </a:xfrm>
              <a:custGeom>
                <a:avLst/>
                <a:gdLst/>
                <a:ahLst/>
                <a:cxnLst>
                  <a:cxn ang="0">
                    <a:pos x="144" y="45"/>
                  </a:cxn>
                  <a:cxn ang="0">
                    <a:pos x="546" y="9"/>
                  </a:cxn>
                  <a:cxn ang="0">
                    <a:pos x="582" y="99"/>
                  </a:cxn>
                  <a:cxn ang="0">
                    <a:pos x="123" y="462"/>
                  </a:cxn>
                  <a:cxn ang="0">
                    <a:pos x="27" y="438"/>
                  </a:cxn>
                  <a:cxn ang="0">
                    <a:pos x="12" y="210"/>
                  </a:cxn>
                  <a:cxn ang="0">
                    <a:pos x="144" y="45"/>
                  </a:cxn>
                </a:cxnLst>
                <a:rect l="0" t="0" r="r" b="b"/>
                <a:pathLst>
                  <a:path w="687" h="609">
                    <a:moveTo>
                      <a:pt x="144" y="45"/>
                    </a:moveTo>
                    <a:cubicBezTo>
                      <a:pt x="306" y="0"/>
                      <a:pt x="472" y="5"/>
                      <a:pt x="546" y="9"/>
                    </a:cubicBezTo>
                    <a:cubicBezTo>
                      <a:pt x="654" y="12"/>
                      <a:pt x="687" y="75"/>
                      <a:pt x="582" y="99"/>
                    </a:cubicBezTo>
                    <a:cubicBezTo>
                      <a:pt x="81" y="144"/>
                      <a:pt x="162" y="423"/>
                      <a:pt x="123" y="462"/>
                    </a:cubicBezTo>
                    <a:cubicBezTo>
                      <a:pt x="123" y="609"/>
                      <a:pt x="39" y="495"/>
                      <a:pt x="27" y="438"/>
                    </a:cubicBezTo>
                    <a:cubicBezTo>
                      <a:pt x="18" y="393"/>
                      <a:pt x="0" y="291"/>
                      <a:pt x="12" y="210"/>
                    </a:cubicBezTo>
                    <a:cubicBezTo>
                      <a:pt x="15" y="141"/>
                      <a:pt x="36" y="66"/>
                      <a:pt x="144" y="45"/>
                    </a:cubicBezTo>
                    <a:close/>
                  </a:path>
                </a:pathLst>
              </a:custGeom>
              <a:noFill/>
              <a:ln w="12700" cmpd="sng">
                <a:solidFill>
                  <a:schemeClr val="bg2"/>
                </a:solidFill>
                <a:round/>
                <a:headEnd/>
                <a:tailEnd/>
              </a:ln>
              <a:effectLst/>
            </p:spPr>
            <p:txBody>
              <a:bodyPr wrap="none" anchor="ctr"/>
              <a:lstStyle/>
              <a:p>
                <a:endParaRPr lang="en-IN"/>
              </a:p>
            </p:txBody>
          </p:sp>
          <p:sp>
            <p:nvSpPr>
              <p:cNvPr id="26662" name="Freeform 38"/>
              <p:cNvSpPr>
                <a:spLocks/>
              </p:cNvSpPr>
              <p:nvPr userDrawn="1"/>
            </p:nvSpPr>
            <p:spPr bwMode="hidden">
              <a:xfrm rot="3318475">
                <a:off x="188" y="-111"/>
                <a:ext cx="640" cy="797"/>
              </a:xfrm>
              <a:custGeom>
                <a:avLst/>
                <a:gdLst/>
                <a:ahLst/>
                <a:cxnLst>
                  <a:cxn ang="0">
                    <a:pos x="600" y="216"/>
                  </a:cxn>
                  <a:cxn ang="0">
                    <a:pos x="598" y="658"/>
                  </a:cxn>
                  <a:cxn ang="0">
                    <a:pos x="507" y="691"/>
                  </a:cxn>
                  <a:cxn ang="0">
                    <a:pos x="147" y="354"/>
                  </a:cxn>
                  <a:cxn ang="0">
                    <a:pos x="84" y="249"/>
                  </a:cxn>
                  <a:cxn ang="0">
                    <a:pos x="423" y="96"/>
                  </a:cxn>
                  <a:cxn ang="0">
                    <a:pos x="600" y="216"/>
                  </a:cxn>
                </a:cxnLst>
                <a:rect l="0" t="0" r="r" b="b"/>
                <a:pathLst>
                  <a:path w="640" h="797">
                    <a:moveTo>
                      <a:pt x="600" y="216"/>
                    </a:moveTo>
                    <a:cubicBezTo>
                      <a:pt x="640" y="379"/>
                      <a:pt x="604" y="584"/>
                      <a:pt x="598" y="658"/>
                    </a:cubicBezTo>
                    <a:cubicBezTo>
                      <a:pt x="592" y="766"/>
                      <a:pt x="528" y="797"/>
                      <a:pt x="507" y="691"/>
                    </a:cubicBezTo>
                    <a:cubicBezTo>
                      <a:pt x="495" y="276"/>
                      <a:pt x="255" y="360"/>
                      <a:pt x="147" y="354"/>
                    </a:cubicBezTo>
                    <a:cubicBezTo>
                      <a:pt x="0" y="350"/>
                      <a:pt x="18" y="294"/>
                      <a:pt x="84" y="249"/>
                    </a:cubicBezTo>
                    <a:cubicBezTo>
                      <a:pt x="147" y="204"/>
                      <a:pt x="339" y="108"/>
                      <a:pt x="423" y="96"/>
                    </a:cubicBezTo>
                    <a:cubicBezTo>
                      <a:pt x="477" y="81"/>
                      <a:pt x="585" y="0"/>
                      <a:pt x="600" y="216"/>
                    </a:cubicBezTo>
                    <a:close/>
                  </a:path>
                </a:pathLst>
              </a:custGeom>
              <a:noFill/>
              <a:ln w="12700" cmpd="sng">
                <a:solidFill>
                  <a:schemeClr val="bg2"/>
                </a:solidFill>
                <a:round/>
                <a:headEnd/>
                <a:tailEnd/>
              </a:ln>
              <a:effectLst/>
            </p:spPr>
            <p:txBody>
              <a:bodyPr wrap="none" anchor="ctr"/>
              <a:lstStyle/>
              <a:p>
                <a:endParaRPr lang="en-IN"/>
              </a:p>
            </p:txBody>
          </p:sp>
          <p:sp>
            <p:nvSpPr>
              <p:cNvPr id="26663" name="Freeform 39"/>
              <p:cNvSpPr>
                <a:spLocks/>
              </p:cNvSpPr>
              <p:nvPr userDrawn="1"/>
            </p:nvSpPr>
            <p:spPr bwMode="hidden">
              <a:xfrm rot="20976686" flipH="1">
                <a:off x="854" y="1245"/>
                <a:ext cx="535" cy="645"/>
              </a:xfrm>
              <a:custGeom>
                <a:avLst/>
                <a:gdLst/>
                <a:ahLst/>
                <a:cxnLst>
                  <a:cxn ang="0">
                    <a:pos x="462" y="423"/>
                  </a:cxn>
                  <a:cxn ang="0">
                    <a:pos x="144" y="612"/>
                  </a:cxn>
                  <a:cxn ang="0">
                    <a:pos x="87" y="558"/>
                  </a:cxn>
                  <a:cxn ang="0">
                    <a:pos x="162" y="117"/>
                  </a:cxn>
                  <a:cxn ang="0">
                    <a:pos x="210" y="39"/>
                  </a:cxn>
                  <a:cxn ang="0">
                    <a:pos x="441" y="243"/>
                  </a:cxn>
                  <a:cxn ang="0">
                    <a:pos x="462" y="423"/>
                  </a:cxn>
                </a:cxnLst>
                <a:rect l="0" t="0" r="r" b="b"/>
                <a:pathLst>
                  <a:path w="535" h="645">
                    <a:moveTo>
                      <a:pt x="462" y="423"/>
                    </a:moveTo>
                    <a:cubicBezTo>
                      <a:pt x="345" y="546"/>
                      <a:pt x="198" y="582"/>
                      <a:pt x="144" y="612"/>
                    </a:cubicBezTo>
                    <a:cubicBezTo>
                      <a:pt x="60" y="645"/>
                      <a:pt x="0" y="630"/>
                      <a:pt x="87" y="558"/>
                    </a:cubicBezTo>
                    <a:cubicBezTo>
                      <a:pt x="261" y="438"/>
                      <a:pt x="378" y="387"/>
                      <a:pt x="162" y="117"/>
                    </a:cubicBezTo>
                    <a:cubicBezTo>
                      <a:pt x="74" y="0"/>
                      <a:pt x="166" y="1"/>
                      <a:pt x="210" y="39"/>
                    </a:cubicBezTo>
                    <a:cubicBezTo>
                      <a:pt x="245" y="70"/>
                      <a:pt x="401" y="171"/>
                      <a:pt x="441" y="243"/>
                    </a:cubicBezTo>
                    <a:cubicBezTo>
                      <a:pt x="480" y="300"/>
                      <a:pt x="535" y="341"/>
                      <a:pt x="462" y="423"/>
                    </a:cubicBezTo>
                    <a:close/>
                  </a:path>
                </a:pathLst>
              </a:custGeom>
              <a:noFill/>
              <a:ln w="12700" cmpd="sng">
                <a:solidFill>
                  <a:schemeClr val="bg2"/>
                </a:solidFill>
                <a:round/>
                <a:headEnd/>
                <a:tailEnd/>
              </a:ln>
              <a:effectLst/>
            </p:spPr>
            <p:txBody>
              <a:bodyPr wrap="none" anchor="ctr"/>
              <a:lstStyle/>
              <a:p>
                <a:endParaRPr lang="en-IN"/>
              </a:p>
            </p:txBody>
          </p:sp>
          <p:sp>
            <p:nvSpPr>
              <p:cNvPr id="26664" name="Freeform 40"/>
              <p:cNvSpPr>
                <a:spLocks/>
              </p:cNvSpPr>
              <p:nvPr userDrawn="1"/>
            </p:nvSpPr>
            <p:spPr bwMode="hidden">
              <a:xfrm>
                <a:off x="187" y="935"/>
                <a:ext cx="866" cy="795"/>
              </a:xfrm>
              <a:custGeom>
                <a:avLst/>
                <a:gdLst/>
                <a:ahLst/>
                <a:cxnLst>
                  <a:cxn ang="0">
                    <a:pos x="17" y="180"/>
                  </a:cxn>
                  <a:cxn ang="0">
                    <a:pos x="284" y="720"/>
                  </a:cxn>
                  <a:cxn ang="0">
                    <a:pos x="380" y="687"/>
                  </a:cxn>
                  <a:cxn ang="0">
                    <a:pos x="647" y="249"/>
                  </a:cxn>
                  <a:cxn ang="0">
                    <a:pos x="716" y="138"/>
                  </a:cxn>
                  <a:cxn ang="0">
                    <a:pos x="182" y="0"/>
                  </a:cxn>
                  <a:cxn ang="0">
                    <a:pos x="17" y="180"/>
                  </a:cxn>
                </a:cxnLst>
                <a:rect l="0" t="0" r="r" b="b"/>
                <a:pathLst>
                  <a:path w="866" h="795">
                    <a:moveTo>
                      <a:pt x="17" y="180"/>
                    </a:moveTo>
                    <a:cubicBezTo>
                      <a:pt x="49" y="413"/>
                      <a:pt x="206" y="636"/>
                      <a:pt x="284" y="720"/>
                    </a:cubicBezTo>
                    <a:cubicBezTo>
                      <a:pt x="359" y="795"/>
                      <a:pt x="422" y="771"/>
                      <a:pt x="380" y="687"/>
                    </a:cubicBezTo>
                    <a:cubicBezTo>
                      <a:pt x="284" y="378"/>
                      <a:pt x="197" y="183"/>
                      <a:pt x="647" y="249"/>
                    </a:cubicBezTo>
                    <a:cubicBezTo>
                      <a:pt x="866" y="276"/>
                      <a:pt x="791" y="175"/>
                      <a:pt x="716" y="138"/>
                    </a:cubicBezTo>
                    <a:cubicBezTo>
                      <a:pt x="575" y="63"/>
                      <a:pt x="317" y="6"/>
                      <a:pt x="182" y="0"/>
                    </a:cubicBezTo>
                    <a:cubicBezTo>
                      <a:pt x="95" y="0"/>
                      <a:pt x="0" y="32"/>
                      <a:pt x="17" y="180"/>
                    </a:cubicBezTo>
                    <a:close/>
                  </a:path>
                </a:pathLst>
              </a:custGeom>
              <a:noFill/>
              <a:ln w="12700" cmpd="sng">
                <a:solidFill>
                  <a:schemeClr val="bg2"/>
                </a:solidFill>
                <a:round/>
                <a:headEnd/>
                <a:tailEnd/>
              </a:ln>
              <a:effectLst/>
            </p:spPr>
            <p:txBody>
              <a:bodyPr wrap="none" anchor="ctr"/>
              <a:lstStyle/>
              <a:p>
                <a:endParaRPr lang="en-IN"/>
              </a:p>
            </p:txBody>
          </p:sp>
          <p:sp>
            <p:nvSpPr>
              <p:cNvPr id="26665" name="Freeform 41"/>
              <p:cNvSpPr>
                <a:spLocks/>
              </p:cNvSpPr>
              <p:nvPr userDrawn="1"/>
            </p:nvSpPr>
            <p:spPr bwMode="hidden">
              <a:xfrm rot="16244410" flipH="1">
                <a:off x="1489" y="1446"/>
                <a:ext cx="535" cy="645"/>
              </a:xfrm>
              <a:custGeom>
                <a:avLst/>
                <a:gdLst/>
                <a:ahLst/>
                <a:cxnLst>
                  <a:cxn ang="0">
                    <a:pos x="462" y="423"/>
                  </a:cxn>
                  <a:cxn ang="0">
                    <a:pos x="144" y="612"/>
                  </a:cxn>
                  <a:cxn ang="0">
                    <a:pos x="87" y="558"/>
                  </a:cxn>
                  <a:cxn ang="0">
                    <a:pos x="162" y="117"/>
                  </a:cxn>
                  <a:cxn ang="0">
                    <a:pos x="210" y="39"/>
                  </a:cxn>
                  <a:cxn ang="0">
                    <a:pos x="441" y="243"/>
                  </a:cxn>
                  <a:cxn ang="0">
                    <a:pos x="462" y="423"/>
                  </a:cxn>
                </a:cxnLst>
                <a:rect l="0" t="0" r="r" b="b"/>
                <a:pathLst>
                  <a:path w="535" h="645">
                    <a:moveTo>
                      <a:pt x="462" y="423"/>
                    </a:moveTo>
                    <a:cubicBezTo>
                      <a:pt x="345" y="546"/>
                      <a:pt x="198" y="582"/>
                      <a:pt x="144" y="612"/>
                    </a:cubicBezTo>
                    <a:cubicBezTo>
                      <a:pt x="60" y="645"/>
                      <a:pt x="0" y="630"/>
                      <a:pt x="87" y="558"/>
                    </a:cubicBezTo>
                    <a:cubicBezTo>
                      <a:pt x="261" y="438"/>
                      <a:pt x="378" y="387"/>
                      <a:pt x="162" y="117"/>
                    </a:cubicBezTo>
                    <a:cubicBezTo>
                      <a:pt x="74" y="0"/>
                      <a:pt x="166" y="1"/>
                      <a:pt x="210" y="39"/>
                    </a:cubicBezTo>
                    <a:cubicBezTo>
                      <a:pt x="245" y="70"/>
                      <a:pt x="401" y="171"/>
                      <a:pt x="441" y="243"/>
                    </a:cubicBezTo>
                    <a:cubicBezTo>
                      <a:pt x="480" y="300"/>
                      <a:pt x="535" y="341"/>
                      <a:pt x="462" y="423"/>
                    </a:cubicBezTo>
                    <a:close/>
                  </a:path>
                </a:pathLst>
              </a:custGeom>
              <a:noFill/>
              <a:ln w="12700" cmpd="sng">
                <a:solidFill>
                  <a:schemeClr val="bg2"/>
                </a:solidFill>
                <a:round/>
                <a:headEnd/>
                <a:tailEnd/>
              </a:ln>
              <a:effectLst/>
            </p:spPr>
            <p:txBody>
              <a:bodyPr wrap="none" anchor="ctr"/>
              <a:lstStyle/>
              <a:p>
                <a:endParaRPr lang="en-IN"/>
              </a:p>
            </p:txBody>
          </p:sp>
          <p:sp>
            <p:nvSpPr>
              <p:cNvPr id="26666" name="Freeform 42"/>
              <p:cNvSpPr>
                <a:spLocks/>
              </p:cNvSpPr>
              <p:nvPr userDrawn="1"/>
            </p:nvSpPr>
            <p:spPr bwMode="hidden">
              <a:xfrm rot="2428453">
                <a:off x="-160" y="1667"/>
                <a:ext cx="802" cy="706"/>
              </a:xfrm>
              <a:custGeom>
                <a:avLst/>
                <a:gdLst/>
                <a:ahLst/>
                <a:cxnLst>
                  <a:cxn ang="0">
                    <a:pos x="742" y="110"/>
                  </a:cxn>
                  <a:cxn ang="0">
                    <a:pos x="958" y="572"/>
                  </a:cxn>
                  <a:cxn ang="0">
                    <a:pos x="847" y="638"/>
                  </a:cxn>
                  <a:cxn ang="0">
                    <a:pos x="202" y="269"/>
                  </a:cxn>
                  <a:cxn ang="0">
                    <a:pos x="163" y="173"/>
                  </a:cxn>
                  <a:cxn ang="0">
                    <a:pos x="481" y="35"/>
                  </a:cxn>
                  <a:cxn ang="0">
                    <a:pos x="742" y="110"/>
                  </a:cxn>
                </a:cxnLst>
                <a:rect l="0" t="0" r="r" b="b"/>
                <a:pathLst>
                  <a:path w="987" h="743">
                    <a:moveTo>
                      <a:pt x="742" y="110"/>
                    </a:moveTo>
                    <a:cubicBezTo>
                      <a:pt x="853" y="270"/>
                      <a:pt x="941" y="491"/>
                      <a:pt x="958" y="572"/>
                    </a:cubicBezTo>
                    <a:cubicBezTo>
                      <a:pt x="987" y="692"/>
                      <a:pt x="912" y="743"/>
                      <a:pt x="847" y="638"/>
                    </a:cubicBezTo>
                    <a:cubicBezTo>
                      <a:pt x="523" y="89"/>
                      <a:pt x="364" y="254"/>
                      <a:pt x="202" y="269"/>
                    </a:cubicBezTo>
                    <a:cubicBezTo>
                      <a:pt x="0" y="325"/>
                      <a:pt x="89" y="207"/>
                      <a:pt x="163" y="173"/>
                    </a:cubicBezTo>
                    <a:cubicBezTo>
                      <a:pt x="222" y="145"/>
                      <a:pt x="366" y="53"/>
                      <a:pt x="481" y="35"/>
                    </a:cubicBezTo>
                    <a:cubicBezTo>
                      <a:pt x="576" y="12"/>
                      <a:pt x="680" y="0"/>
                      <a:pt x="742" y="110"/>
                    </a:cubicBezTo>
                    <a:close/>
                  </a:path>
                </a:pathLst>
              </a:custGeom>
              <a:noFill/>
              <a:ln w="12700" cmpd="sng">
                <a:solidFill>
                  <a:schemeClr val="accent2"/>
                </a:solidFill>
                <a:round/>
                <a:headEnd/>
                <a:tailEnd/>
              </a:ln>
              <a:effectLst/>
            </p:spPr>
            <p:txBody>
              <a:bodyPr wrap="none" anchor="ctr"/>
              <a:lstStyle/>
              <a:p>
                <a:endParaRPr lang="en-IN"/>
              </a:p>
            </p:txBody>
          </p:sp>
          <p:sp>
            <p:nvSpPr>
              <p:cNvPr id="26667" name="Freeform 43"/>
              <p:cNvSpPr>
                <a:spLocks/>
              </p:cNvSpPr>
              <p:nvPr userDrawn="1"/>
            </p:nvSpPr>
            <p:spPr bwMode="hidden">
              <a:xfrm rot="6284068">
                <a:off x="1298" y="929"/>
                <a:ext cx="640" cy="797"/>
              </a:xfrm>
              <a:custGeom>
                <a:avLst/>
                <a:gdLst/>
                <a:ahLst/>
                <a:cxnLst>
                  <a:cxn ang="0">
                    <a:pos x="600" y="216"/>
                  </a:cxn>
                  <a:cxn ang="0">
                    <a:pos x="598" y="658"/>
                  </a:cxn>
                  <a:cxn ang="0">
                    <a:pos x="507" y="691"/>
                  </a:cxn>
                  <a:cxn ang="0">
                    <a:pos x="147" y="354"/>
                  </a:cxn>
                  <a:cxn ang="0">
                    <a:pos x="84" y="249"/>
                  </a:cxn>
                  <a:cxn ang="0">
                    <a:pos x="423" y="96"/>
                  </a:cxn>
                  <a:cxn ang="0">
                    <a:pos x="600" y="216"/>
                  </a:cxn>
                </a:cxnLst>
                <a:rect l="0" t="0" r="r" b="b"/>
                <a:pathLst>
                  <a:path w="640" h="797">
                    <a:moveTo>
                      <a:pt x="600" y="216"/>
                    </a:moveTo>
                    <a:cubicBezTo>
                      <a:pt x="640" y="379"/>
                      <a:pt x="604" y="584"/>
                      <a:pt x="598" y="658"/>
                    </a:cubicBezTo>
                    <a:cubicBezTo>
                      <a:pt x="592" y="766"/>
                      <a:pt x="528" y="797"/>
                      <a:pt x="507" y="691"/>
                    </a:cubicBezTo>
                    <a:cubicBezTo>
                      <a:pt x="495" y="276"/>
                      <a:pt x="255" y="360"/>
                      <a:pt x="147" y="354"/>
                    </a:cubicBezTo>
                    <a:cubicBezTo>
                      <a:pt x="0" y="350"/>
                      <a:pt x="18" y="294"/>
                      <a:pt x="84" y="249"/>
                    </a:cubicBezTo>
                    <a:cubicBezTo>
                      <a:pt x="147" y="204"/>
                      <a:pt x="339" y="108"/>
                      <a:pt x="423" y="96"/>
                    </a:cubicBezTo>
                    <a:cubicBezTo>
                      <a:pt x="477" y="81"/>
                      <a:pt x="585" y="0"/>
                      <a:pt x="600" y="216"/>
                    </a:cubicBezTo>
                    <a:close/>
                  </a:path>
                </a:pathLst>
              </a:custGeom>
              <a:noFill/>
              <a:ln w="12700" cmpd="sng">
                <a:solidFill>
                  <a:schemeClr val="accent2"/>
                </a:solidFill>
                <a:round/>
                <a:headEnd/>
                <a:tailEnd/>
              </a:ln>
              <a:effectLst/>
            </p:spPr>
            <p:txBody>
              <a:bodyPr wrap="none" anchor="ctr"/>
              <a:lstStyle/>
              <a:p>
                <a:endParaRPr lang="en-IN"/>
              </a:p>
            </p:txBody>
          </p:sp>
          <p:sp>
            <p:nvSpPr>
              <p:cNvPr id="26668" name="Freeform 44"/>
              <p:cNvSpPr>
                <a:spLocks/>
              </p:cNvSpPr>
              <p:nvPr userDrawn="1"/>
            </p:nvSpPr>
            <p:spPr bwMode="hidden">
              <a:xfrm rot="19272242" flipV="1">
                <a:off x="930" y="67"/>
                <a:ext cx="640" cy="797"/>
              </a:xfrm>
              <a:custGeom>
                <a:avLst/>
                <a:gdLst/>
                <a:ahLst/>
                <a:cxnLst>
                  <a:cxn ang="0">
                    <a:pos x="600" y="216"/>
                  </a:cxn>
                  <a:cxn ang="0">
                    <a:pos x="598" y="658"/>
                  </a:cxn>
                  <a:cxn ang="0">
                    <a:pos x="507" y="691"/>
                  </a:cxn>
                  <a:cxn ang="0">
                    <a:pos x="147" y="354"/>
                  </a:cxn>
                  <a:cxn ang="0">
                    <a:pos x="84" y="249"/>
                  </a:cxn>
                  <a:cxn ang="0">
                    <a:pos x="423" y="96"/>
                  </a:cxn>
                  <a:cxn ang="0">
                    <a:pos x="600" y="216"/>
                  </a:cxn>
                </a:cxnLst>
                <a:rect l="0" t="0" r="r" b="b"/>
                <a:pathLst>
                  <a:path w="640" h="797">
                    <a:moveTo>
                      <a:pt x="600" y="216"/>
                    </a:moveTo>
                    <a:cubicBezTo>
                      <a:pt x="640" y="379"/>
                      <a:pt x="604" y="584"/>
                      <a:pt x="598" y="658"/>
                    </a:cubicBezTo>
                    <a:cubicBezTo>
                      <a:pt x="592" y="766"/>
                      <a:pt x="528" y="797"/>
                      <a:pt x="507" y="691"/>
                    </a:cubicBezTo>
                    <a:cubicBezTo>
                      <a:pt x="495" y="276"/>
                      <a:pt x="255" y="360"/>
                      <a:pt x="147" y="354"/>
                    </a:cubicBezTo>
                    <a:cubicBezTo>
                      <a:pt x="0" y="350"/>
                      <a:pt x="18" y="294"/>
                      <a:pt x="84" y="249"/>
                    </a:cubicBezTo>
                    <a:cubicBezTo>
                      <a:pt x="147" y="204"/>
                      <a:pt x="339" y="108"/>
                      <a:pt x="423" y="96"/>
                    </a:cubicBezTo>
                    <a:cubicBezTo>
                      <a:pt x="477" y="81"/>
                      <a:pt x="585" y="0"/>
                      <a:pt x="600" y="216"/>
                    </a:cubicBezTo>
                    <a:close/>
                  </a:path>
                </a:pathLst>
              </a:custGeom>
              <a:noFill/>
              <a:ln w="12700" cmpd="sng">
                <a:solidFill>
                  <a:schemeClr val="accent2"/>
                </a:solidFill>
                <a:round/>
                <a:headEnd/>
                <a:tailEnd/>
              </a:ln>
              <a:effectLst/>
            </p:spPr>
            <p:txBody>
              <a:bodyPr wrap="none" anchor="ctr"/>
              <a:lstStyle/>
              <a:p>
                <a:endParaRPr lang="en-IN"/>
              </a:p>
            </p:txBody>
          </p:sp>
          <p:sp>
            <p:nvSpPr>
              <p:cNvPr id="26669" name="Freeform 45"/>
              <p:cNvSpPr>
                <a:spLocks/>
              </p:cNvSpPr>
              <p:nvPr userDrawn="1"/>
            </p:nvSpPr>
            <p:spPr bwMode="hidden">
              <a:xfrm rot="563450" flipH="1">
                <a:off x="-18" y="221"/>
                <a:ext cx="535" cy="645"/>
              </a:xfrm>
              <a:custGeom>
                <a:avLst/>
                <a:gdLst/>
                <a:ahLst/>
                <a:cxnLst>
                  <a:cxn ang="0">
                    <a:pos x="462" y="423"/>
                  </a:cxn>
                  <a:cxn ang="0">
                    <a:pos x="144" y="612"/>
                  </a:cxn>
                  <a:cxn ang="0">
                    <a:pos x="87" y="558"/>
                  </a:cxn>
                  <a:cxn ang="0">
                    <a:pos x="162" y="117"/>
                  </a:cxn>
                  <a:cxn ang="0">
                    <a:pos x="210" y="39"/>
                  </a:cxn>
                  <a:cxn ang="0">
                    <a:pos x="441" y="243"/>
                  </a:cxn>
                  <a:cxn ang="0">
                    <a:pos x="462" y="423"/>
                  </a:cxn>
                </a:cxnLst>
                <a:rect l="0" t="0" r="r" b="b"/>
                <a:pathLst>
                  <a:path w="535" h="645">
                    <a:moveTo>
                      <a:pt x="462" y="423"/>
                    </a:moveTo>
                    <a:cubicBezTo>
                      <a:pt x="345" y="546"/>
                      <a:pt x="198" y="582"/>
                      <a:pt x="144" y="612"/>
                    </a:cubicBezTo>
                    <a:cubicBezTo>
                      <a:pt x="60" y="645"/>
                      <a:pt x="0" y="630"/>
                      <a:pt x="87" y="558"/>
                    </a:cubicBezTo>
                    <a:cubicBezTo>
                      <a:pt x="261" y="438"/>
                      <a:pt x="378" y="387"/>
                      <a:pt x="162" y="117"/>
                    </a:cubicBezTo>
                    <a:cubicBezTo>
                      <a:pt x="74" y="0"/>
                      <a:pt x="166" y="1"/>
                      <a:pt x="210" y="39"/>
                    </a:cubicBezTo>
                    <a:cubicBezTo>
                      <a:pt x="245" y="70"/>
                      <a:pt x="401" y="171"/>
                      <a:pt x="441" y="243"/>
                    </a:cubicBezTo>
                    <a:cubicBezTo>
                      <a:pt x="480" y="300"/>
                      <a:pt x="535" y="341"/>
                      <a:pt x="462" y="423"/>
                    </a:cubicBezTo>
                    <a:close/>
                  </a:path>
                </a:pathLst>
              </a:custGeom>
              <a:noFill/>
              <a:ln w="12700" cmpd="sng">
                <a:solidFill>
                  <a:schemeClr val="accent2"/>
                </a:solidFill>
                <a:round/>
                <a:headEnd/>
                <a:tailEnd/>
              </a:ln>
              <a:effectLst/>
            </p:spPr>
            <p:txBody>
              <a:bodyPr wrap="none" anchor="ctr"/>
              <a:lstStyle/>
              <a:p>
                <a:endParaRPr lang="en-IN"/>
              </a:p>
            </p:txBody>
          </p:sp>
          <p:sp>
            <p:nvSpPr>
              <p:cNvPr id="26670" name="Freeform 46"/>
              <p:cNvSpPr>
                <a:spLocks/>
              </p:cNvSpPr>
              <p:nvPr userDrawn="1"/>
            </p:nvSpPr>
            <p:spPr bwMode="hidden">
              <a:xfrm>
                <a:off x="3307" y="853"/>
                <a:ext cx="687" cy="609"/>
              </a:xfrm>
              <a:custGeom>
                <a:avLst/>
                <a:gdLst/>
                <a:ahLst/>
                <a:cxnLst>
                  <a:cxn ang="0">
                    <a:pos x="144" y="45"/>
                  </a:cxn>
                  <a:cxn ang="0">
                    <a:pos x="546" y="9"/>
                  </a:cxn>
                  <a:cxn ang="0">
                    <a:pos x="582" y="99"/>
                  </a:cxn>
                  <a:cxn ang="0">
                    <a:pos x="123" y="462"/>
                  </a:cxn>
                  <a:cxn ang="0">
                    <a:pos x="27" y="438"/>
                  </a:cxn>
                  <a:cxn ang="0">
                    <a:pos x="12" y="210"/>
                  </a:cxn>
                  <a:cxn ang="0">
                    <a:pos x="144" y="45"/>
                  </a:cxn>
                </a:cxnLst>
                <a:rect l="0" t="0" r="r" b="b"/>
                <a:pathLst>
                  <a:path w="687" h="609">
                    <a:moveTo>
                      <a:pt x="144" y="45"/>
                    </a:moveTo>
                    <a:cubicBezTo>
                      <a:pt x="306" y="0"/>
                      <a:pt x="472" y="5"/>
                      <a:pt x="546" y="9"/>
                    </a:cubicBezTo>
                    <a:cubicBezTo>
                      <a:pt x="654" y="12"/>
                      <a:pt x="687" y="75"/>
                      <a:pt x="582" y="99"/>
                    </a:cubicBezTo>
                    <a:cubicBezTo>
                      <a:pt x="81" y="144"/>
                      <a:pt x="162" y="423"/>
                      <a:pt x="123" y="462"/>
                    </a:cubicBezTo>
                    <a:cubicBezTo>
                      <a:pt x="123" y="609"/>
                      <a:pt x="39" y="495"/>
                      <a:pt x="27" y="438"/>
                    </a:cubicBezTo>
                    <a:cubicBezTo>
                      <a:pt x="18" y="393"/>
                      <a:pt x="0" y="291"/>
                      <a:pt x="12" y="210"/>
                    </a:cubicBezTo>
                    <a:cubicBezTo>
                      <a:pt x="15" y="141"/>
                      <a:pt x="36" y="66"/>
                      <a:pt x="144" y="45"/>
                    </a:cubicBezTo>
                    <a:close/>
                  </a:path>
                </a:pathLst>
              </a:custGeom>
              <a:noFill/>
              <a:ln w="12700" cmpd="sng">
                <a:solidFill>
                  <a:schemeClr val="tx2"/>
                </a:solidFill>
                <a:round/>
                <a:headEnd/>
                <a:tailEnd/>
              </a:ln>
              <a:effectLst/>
            </p:spPr>
            <p:txBody>
              <a:bodyPr wrap="none" anchor="ctr"/>
              <a:lstStyle/>
              <a:p>
                <a:endParaRPr lang="en-IN"/>
              </a:p>
            </p:txBody>
          </p:sp>
          <p:sp>
            <p:nvSpPr>
              <p:cNvPr id="26671" name="Freeform 47"/>
              <p:cNvSpPr>
                <a:spLocks/>
              </p:cNvSpPr>
              <p:nvPr userDrawn="1"/>
            </p:nvSpPr>
            <p:spPr bwMode="hidden">
              <a:xfrm>
                <a:off x="2193" y="449"/>
                <a:ext cx="987" cy="743"/>
              </a:xfrm>
              <a:custGeom>
                <a:avLst/>
                <a:gdLst/>
                <a:ahLst/>
                <a:cxnLst>
                  <a:cxn ang="0">
                    <a:pos x="742" y="110"/>
                  </a:cxn>
                  <a:cxn ang="0">
                    <a:pos x="958" y="572"/>
                  </a:cxn>
                  <a:cxn ang="0">
                    <a:pos x="847" y="638"/>
                  </a:cxn>
                  <a:cxn ang="0">
                    <a:pos x="202" y="269"/>
                  </a:cxn>
                  <a:cxn ang="0">
                    <a:pos x="163" y="173"/>
                  </a:cxn>
                  <a:cxn ang="0">
                    <a:pos x="481" y="35"/>
                  </a:cxn>
                  <a:cxn ang="0">
                    <a:pos x="742" y="110"/>
                  </a:cxn>
                </a:cxnLst>
                <a:rect l="0" t="0" r="r" b="b"/>
                <a:pathLst>
                  <a:path w="987" h="743">
                    <a:moveTo>
                      <a:pt x="742" y="110"/>
                    </a:moveTo>
                    <a:cubicBezTo>
                      <a:pt x="853" y="270"/>
                      <a:pt x="941" y="491"/>
                      <a:pt x="958" y="572"/>
                    </a:cubicBezTo>
                    <a:cubicBezTo>
                      <a:pt x="987" y="692"/>
                      <a:pt x="912" y="743"/>
                      <a:pt x="847" y="638"/>
                    </a:cubicBezTo>
                    <a:cubicBezTo>
                      <a:pt x="523" y="89"/>
                      <a:pt x="364" y="254"/>
                      <a:pt x="202" y="269"/>
                    </a:cubicBezTo>
                    <a:cubicBezTo>
                      <a:pt x="0" y="325"/>
                      <a:pt x="89" y="207"/>
                      <a:pt x="163" y="173"/>
                    </a:cubicBezTo>
                    <a:cubicBezTo>
                      <a:pt x="222" y="145"/>
                      <a:pt x="366" y="53"/>
                      <a:pt x="481" y="35"/>
                    </a:cubicBezTo>
                    <a:cubicBezTo>
                      <a:pt x="576" y="12"/>
                      <a:pt x="680" y="0"/>
                      <a:pt x="742" y="110"/>
                    </a:cubicBezTo>
                    <a:close/>
                  </a:path>
                </a:pathLst>
              </a:custGeom>
              <a:noFill/>
              <a:ln w="12700" cmpd="sng">
                <a:solidFill>
                  <a:schemeClr val="tx2"/>
                </a:solidFill>
                <a:round/>
                <a:headEnd/>
                <a:tailEnd/>
              </a:ln>
              <a:effectLst/>
            </p:spPr>
            <p:txBody>
              <a:bodyPr wrap="none" anchor="ctr"/>
              <a:lstStyle/>
              <a:p>
                <a:endParaRPr lang="en-IN"/>
              </a:p>
            </p:txBody>
          </p:sp>
          <p:sp>
            <p:nvSpPr>
              <p:cNvPr id="26672" name="Freeform 48"/>
              <p:cNvSpPr>
                <a:spLocks/>
              </p:cNvSpPr>
              <p:nvPr userDrawn="1"/>
            </p:nvSpPr>
            <p:spPr bwMode="hidden">
              <a:xfrm>
                <a:off x="2077" y="1102"/>
                <a:ext cx="650" cy="648"/>
              </a:xfrm>
              <a:custGeom>
                <a:avLst/>
                <a:gdLst/>
                <a:ahLst/>
                <a:cxnLst>
                  <a:cxn ang="0">
                    <a:pos x="468" y="114"/>
                  </a:cxn>
                  <a:cxn ang="0">
                    <a:pos x="621" y="453"/>
                  </a:cxn>
                  <a:cxn ang="0">
                    <a:pos x="522" y="495"/>
                  </a:cxn>
                  <a:cxn ang="0">
                    <a:pos x="105" y="519"/>
                  </a:cxn>
                  <a:cxn ang="0">
                    <a:pos x="30" y="450"/>
                  </a:cxn>
                  <a:cxn ang="0">
                    <a:pos x="231" y="84"/>
                  </a:cxn>
                  <a:cxn ang="0">
                    <a:pos x="468" y="114"/>
                  </a:cxn>
                </a:cxnLst>
                <a:rect l="0" t="0" r="r" b="b"/>
                <a:pathLst>
                  <a:path w="650" h="648">
                    <a:moveTo>
                      <a:pt x="468" y="114"/>
                    </a:moveTo>
                    <a:cubicBezTo>
                      <a:pt x="579" y="274"/>
                      <a:pt x="604" y="372"/>
                      <a:pt x="621" y="453"/>
                    </a:cubicBezTo>
                    <a:cubicBezTo>
                      <a:pt x="650" y="573"/>
                      <a:pt x="587" y="600"/>
                      <a:pt x="522" y="495"/>
                    </a:cubicBezTo>
                    <a:cubicBezTo>
                      <a:pt x="330" y="99"/>
                      <a:pt x="171" y="417"/>
                      <a:pt x="105" y="519"/>
                    </a:cubicBezTo>
                    <a:cubicBezTo>
                      <a:pt x="51" y="648"/>
                      <a:pt x="0" y="525"/>
                      <a:pt x="30" y="450"/>
                    </a:cubicBezTo>
                    <a:cubicBezTo>
                      <a:pt x="39" y="381"/>
                      <a:pt x="132" y="180"/>
                      <a:pt x="231" y="84"/>
                    </a:cubicBezTo>
                    <a:cubicBezTo>
                      <a:pt x="321" y="0"/>
                      <a:pt x="406" y="4"/>
                      <a:pt x="468" y="114"/>
                    </a:cubicBezTo>
                    <a:close/>
                  </a:path>
                </a:pathLst>
              </a:custGeom>
              <a:noFill/>
              <a:ln w="12700" cmpd="sng">
                <a:solidFill>
                  <a:schemeClr val="tx2"/>
                </a:solidFill>
                <a:round/>
                <a:headEnd/>
                <a:tailEnd/>
              </a:ln>
              <a:effectLst/>
            </p:spPr>
            <p:txBody>
              <a:bodyPr wrap="none" anchor="ctr"/>
              <a:lstStyle/>
              <a:p>
                <a:endParaRPr lang="en-IN"/>
              </a:p>
            </p:txBody>
          </p:sp>
          <p:sp>
            <p:nvSpPr>
              <p:cNvPr id="26673" name="Freeform 49"/>
              <p:cNvSpPr>
                <a:spLocks/>
              </p:cNvSpPr>
              <p:nvPr userDrawn="1"/>
            </p:nvSpPr>
            <p:spPr bwMode="hidden">
              <a:xfrm>
                <a:off x="2818" y="1613"/>
                <a:ext cx="640" cy="797"/>
              </a:xfrm>
              <a:custGeom>
                <a:avLst/>
                <a:gdLst/>
                <a:ahLst/>
                <a:cxnLst>
                  <a:cxn ang="0">
                    <a:pos x="600" y="216"/>
                  </a:cxn>
                  <a:cxn ang="0">
                    <a:pos x="598" y="658"/>
                  </a:cxn>
                  <a:cxn ang="0">
                    <a:pos x="507" y="691"/>
                  </a:cxn>
                  <a:cxn ang="0">
                    <a:pos x="147" y="354"/>
                  </a:cxn>
                  <a:cxn ang="0">
                    <a:pos x="84" y="249"/>
                  </a:cxn>
                  <a:cxn ang="0">
                    <a:pos x="423" y="96"/>
                  </a:cxn>
                  <a:cxn ang="0">
                    <a:pos x="600" y="216"/>
                  </a:cxn>
                </a:cxnLst>
                <a:rect l="0" t="0" r="r" b="b"/>
                <a:pathLst>
                  <a:path w="640" h="797">
                    <a:moveTo>
                      <a:pt x="600" y="216"/>
                    </a:moveTo>
                    <a:cubicBezTo>
                      <a:pt x="640" y="379"/>
                      <a:pt x="604" y="584"/>
                      <a:pt x="598" y="658"/>
                    </a:cubicBezTo>
                    <a:cubicBezTo>
                      <a:pt x="592" y="766"/>
                      <a:pt x="528" y="797"/>
                      <a:pt x="507" y="691"/>
                    </a:cubicBezTo>
                    <a:cubicBezTo>
                      <a:pt x="495" y="276"/>
                      <a:pt x="255" y="360"/>
                      <a:pt x="147" y="354"/>
                    </a:cubicBezTo>
                    <a:cubicBezTo>
                      <a:pt x="0" y="350"/>
                      <a:pt x="18" y="294"/>
                      <a:pt x="84" y="249"/>
                    </a:cubicBezTo>
                    <a:cubicBezTo>
                      <a:pt x="147" y="204"/>
                      <a:pt x="339" y="108"/>
                      <a:pt x="423" y="96"/>
                    </a:cubicBezTo>
                    <a:cubicBezTo>
                      <a:pt x="477" y="81"/>
                      <a:pt x="585" y="0"/>
                      <a:pt x="600" y="216"/>
                    </a:cubicBezTo>
                    <a:close/>
                  </a:path>
                </a:pathLst>
              </a:custGeom>
              <a:noFill/>
              <a:ln w="12700" cmpd="sng">
                <a:solidFill>
                  <a:schemeClr val="tx2"/>
                </a:solidFill>
                <a:round/>
                <a:headEnd/>
                <a:tailEnd/>
              </a:ln>
              <a:effectLst/>
            </p:spPr>
            <p:txBody>
              <a:bodyPr wrap="none" anchor="ctr"/>
              <a:lstStyle/>
              <a:p>
                <a:endParaRPr lang="en-IN"/>
              </a:p>
            </p:txBody>
          </p:sp>
          <p:sp>
            <p:nvSpPr>
              <p:cNvPr id="26674" name="Freeform 50"/>
              <p:cNvSpPr>
                <a:spLocks/>
              </p:cNvSpPr>
              <p:nvPr userDrawn="1"/>
            </p:nvSpPr>
            <p:spPr bwMode="hidden">
              <a:xfrm>
                <a:off x="3901" y="-19"/>
                <a:ext cx="535" cy="645"/>
              </a:xfrm>
              <a:custGeom>
                <a:avLst/>
                <a:gdLst/>
                <a:ahLst/>
                <a:cxnLst>
                  <a:cxn ang="0">
                    <a:pos x="462" y="423"/>
                  </a:cxn>
                  <a:cxn ang="0">
                    <a:pos x="144" y="612"/>
                  </a:cxn>
                  <a:cxn ang="0">
                    <a:pos x="87" y="558"/>
                  </a:cxn>
                  <a:cxn ang="0">
                    <a:pos x="162" y="117"/>
                  </a:cxn>
                  <a:cxn ang="0">
                    <a:pos x="210" y="39"/>
                  </a:cxn>
                  <a:cxn ang="0">
                    <a:pos x="441" y="243"/>
                  </a:cxn>
                  <a:cxn ang="0">
                    <a:pos x="462" y="423"/>
                  </a:cxn>
                </a:cxnLst>
                <a:rect l="0" t="0" r="r" b="b"/>
                <a:pathLst>
                  <a:path w="535" h="645">
                    <a:moveTo>
                      <a:pt x="462" y="423"/>
                    </a:moveTo>
                    <a:cubicBezTo>
                      <a:pt x="345" y="546"/>
                      <a:pt x="198" y="582"/>
                      <a:pt x="144" y="612"/>
                    </a:cubicBezTo>
                    <a:cubicBezTo>
                      <a:pt x="60" y="645"/>
                      <a:pt x="0" y="630"/>
                      <a:pt x="87" y="558"/>
                    </a:cubicBezTo>
                    <a:cubicBezTo>
                      <a:pt x="261" y="438"/>
                      <a:pt x="378" y="387"/>
                      <a:pt x="162" y="117"/>
                    </a:cubicBezTo>
                    <a:cubicBezTo>
                      <a:pt x="74" y="0"/>
                      <a:pt x="166" y="1"/>
                      <a:pt x="210" y="39"/>
                    </a:cubicBezTo>
                    <a:cubicBezTo>
                      <a:pt x="245" y="70"/>
                      <a:pt x="401" y="171"/>
                      <a:pt x="441" y="243"/>
                    </a:cubicBezTo>
                    <a:cubicBezTo>
                      <a:pt x="480" y="300"/>
                      <a:pt x="535" y="341"/>
                      <a:pt x="462" y="423"/>
                    </a:cubicBezTo>
                    <a:close/>
                  </a:path>
                </a:pathLst>
              </a:custGeom>
              <a:noFill/>
              <a:ln w="12700" cmpd="sng">
                <a:solidFill>
                  <a:schemeClr val="tx2"/>
                </a:solidFill>
                <a:round/>
                <a:headEnd/>
                <a:tailEnd/>
              </a:ln>
              <a:effectLst/>
            </p:spPr>
            <p:txBody>
              <a:bodyPr wrap="none" anchor="ctr"/>
              <a:lstStyle/>
              <a:p>
                <a:endParaRPr lang="en-IN"/>
              </a:p>
            </p:txBody>
          </p:sp>
          <p:sp>
            <p:nvSpPr>
              <p:cNvPr id="26675" name="Freeform 51"/>
              <p:cNvSpPr>
                <a:spLocks/>
              </p:cNvSpPr>
              <p:nvPr userDrawn="1"/>
            </p:nvSpPr>
            <p:spPr bwMode="hidden">
              <a:xfrm>
                <a:off x="3082" y="82"/>
                <a:ext cx="687" cy="609"/>
              </a:xfrm>
              <a:custGeom>
                <a:avLst/>
                <a:gdLst/>
                <a:ahLst/>
                <a:cxnLst>
                  <a:cxn ang="0">
                    <a:pos x="144" y="45"/>
                  </a:cxn>
                  <a:cxn ang="0">
                    <a:pos x="546" y="9"/>
                  </a:cxn>
                  <a:cxn ang="0">
                    <a:pos x="582" y="99"/>
                  </a:cxn>
                  <a:cxn ang="0">
                    <a:pos x="123" y="462"/>
                  </a:cxn>
                  <a:cxn ang="0">
                    <a:pos x="27" y="438"/>
                  </a:cxn>
                  <a:cxn ang="0">
                    <a:pos x="12" y="210"/>
                  </a:cxn>
                  <a:cxn ang="0">
                    <a:pos x="144" y="45"/>
                  </a:cxn>
                </a:cxnLst>
                <a:rect l="0" t="0" r="r" b="b"/>
                <a:pathLst>
                  <a:path w="687" h="609">
                    <a:moveTo>
                      <a:pt x="144" y="45"/>
                    </a:moveTo>
                    <a:cubicBezTo>
                      <a:pt x="306" y="0"/>
                      <a:pt x="472" y="5"/>
                      <a:pt x="546" y="9"/>
                    </a:cubicBezTo>
                    <a:cubicBezTo>
                      <a:pt x="654" y="12"/>
                      <a:pt x="687" y="75"/>
                      <a:pt x="582" y="99"/>
                    </a:cubicBezTo>
                    <a:cubicBezTo>
                      <a:pt x="81" y="144"/>
                      <a:pt x="162" y="423"/>
                      <a:pt x="123" y="462"/>
                    </a:cubicBezTo>
                    <a:cubicBezTo>
                      <a:pt x="123" y="609"/>
                      <a:pt x="39" y="495"/>
                      <a:pt x="27" y="438"/>
                    </a:cubicBezTo>
                    <a:cubicBezTo>
                      <a:pt x="18" y="393"/>
                      <a:pt x="0" y="291"/>
                      <a:pt x="12" y="210"/>
                    </a:cubicBezTo>
                    <a:cubicBezTo>
                      <a:pt x="15" y="141"/>
                      <a:pt x="36" y="66"/>
                      <a:pt x="144" y="45"/>
                    </a:cubicBezTo>
                    <a:close/>
                  </a:path>
                </a:pathLst>
              </a:custGeom>
              <a:noFill/>
              <a:ln w="12700" cmpd="sng">
                <a:solidFill>
                  <a:schemeClr val="bg2"/>
                </a:solidFill>
                <a:round/>
                <a:headEnd/>
                <a:tailEnd/>
              </a:ln>
              <a:effectLst/>
            </p:spPr>
            <p:txBody>
              <a:bodyPr wrap="none" anchor="ctr"/>
              <a:lstStyle/>
              <a:p>
                <a:endParaRPr lang="en-IN"/>
              </a:p>
            </p:txBody>
          </p:sp>
          <p:sp>
            <p:nvSpPr>
              <p:cNvPr id="26676" name="Freeform 52"/>
              <p:cNvSpPr>
                <a:spLocks/>
              </p:cNvSpPr>
              <p:nvPr userDrawn="1"/>
            </p:nvSpPr>
            <p:spPr bwMode="hidden">
              <a:xfrm rot="3318475">
                <a:off x="2007" y="33"/>
                <a:ext cx="640" cy="797"/>
              </a:xfrm>
              <a:custGeom>
                <a:avLst/>
                <a:gdLst/>
                <a:ahLst/>
                <a:cxnLst>
                  <a:cxn ang="0">
                    <a:pos x="600" y="216"/>
                  </a:cxn>
                  <a:cxn ang="0">
                    <a:pos x="598" y="658"/>
                  </a:cxn>
                  <a:cxn ang="0">
                    <a:pos x="507" y="691"/>
                  </a:cxn>
                  <a:cxn ang="0">
                    <a:pos x="147" y="354"/>
                  </a:cxn>
                  <a:cxn ang="0">
                    <a:pos x="84" y="249"/>
                  </a:cxn>
                  <a:cxn ang="0">
                    <a:pos x="423" y="96"/>
                  </a:cxn>
                  <a:cxn ang="0">
                    <a:pos x="600" y="216"/>
                  </a:cxn>
                </a:cxnLst>
                <a:rect l="0" t="0" r="r" b="b"/>
                <a:pathLst>
                  <a:path w="640" h="797">
                    <a:moveTo>
                      <a:pt x="600" y="216"/>
                    </a:moveTo>
                    <a:cubicBezTo>
                      <a:pt x="640" y="379"/>
                      <a:pt x="604" y="584"/>
                      <a:pt x="598" y="658"/>
                    </a:cubicBezTo>
                    <a:cubicBezTo>
                      <a:pt x="592" y="766"/>
                      <a:pt x="528" y="797"/>
                      <a:pt x="507" y="691"/>
                    </a:cubicBezTo>
                    <a:cubicBezTo>
                      <a:pt x="495" y="276"/>
                      <a:pt x="255" y="360"/>
                      <a:pt x="147" y="354"/>
                    </a:cubicBezTo>
                    <a:cubicBezTo>
                      <a:pt x="0" y="350"/>
                      <a:pt x="18" y="294"/>
                      <a:pt x="84" y="249"/>
                    </a:cubicBezTo>
                    <a:cubicBezTo>
                      <a:pt x="147" y="204"/>
                      <a:pt x="339" y="108"/>
                      <a:pt x="423" y="96"/>
                    </a:cubicBezTo>
                    <a:cubicBezTo>
                      <a:pt x="477" y="81"/>
                      <a:pt x="585" y="0"/>
                      <a:pt x="600" y="216"/>
                    </a:cubicBezTo>
                    <a:close/>
                  </a:path>
                </a:pathLst>
              </a:custGeom>
              <a:noFill/>
              <a:ln w="12700" cmpd="sng">
                <a:solidFill>
                  <a:schemeClr val="bg2"/>
                </a:solidFill>
                <a:round/>
                <a:headEnd/>
                <a:tailEnd/>
              </a:ln>
              <a:effectLst/>
            </p:spPr>
            <p:txBody>
              <a:bodyPr wrap="none" anchor="ctr"/>
              <a:lstStyle/>
              <a:p>
                <a:endParaRPr lang="en-IN"/>
              </a:p>
            </p:txBody>
          </p:sp>
          <p:sp>
            <p:nvSpPr>
              <p:cNvPr id="26677" name="Freeform 53"/>
              <p:cNvSpPr>
                <a:spLocks/>
              </p:cNvSpPr>
              <p:nvPr userDrawn="1"/>
            </p:nvSpPr>
            <p:spPr bwMode="hidden">
              <a:xfrm rot="20976686" flipH="1">
                <a:off x="2949" y="1245"/>
                <a:ext cx="535" cy="645"/>
              </a:xfrm>
              <a:custGeom>
                <a:avLst/>
                <a:gdLst/>
                <a:ahLst/>
                <a:cxnLst>
                  <a:cxn ang="0">
                    <a:pos x="462" y="423"/>
                  </a:cxn>
                  <a:cxn ang="0">
                    <a:pos x="144" y="612"/>
                  </a:cxn>
                  <a:cxn ang="0">
                    <a:pos x="87" y="558"/>
                  </a:cxn>
                  <a:cxn ang="0">
                    <a:pos x="162" y="117"/>
                  </a:cxn>
                  <a:cxn ang="0">
                    <a:pos x="210" y="39"/>
                  </a:cxn>
                  <a:cxn ang="0">
                    <a:pos x="441" y="243"/>
                  </a:cxn>
                  <a:cxn ang="0">
                    <a:pos x="462" y="423"/>
                  </a:cxn>
                </a:cxnLst>
                <a:rect l="0" t="0" r="r" b="b"/>
                <a:pathLst>
                  <a:path w="535" h="645">
                    <a:moveTo>
                      <a:pt x="462" y="423"/>
                    </a:moveTo>
                    <a:cubicBezTo>
                      <a:pt x="345" y="546"/>
                      <a:pt x="198" y="582"/>
                      <a:pt x="144" y="612"/>
                    </a:cubicBezTo>
                    <a:cubicBezTo>
                      <a:pt x="60" y="645"/>
                      <a:pt x="0" y="630"/>
                      <a:pt x="87" y="558"/>
                    </a:cubicBezTo>
                    <a:cubicBezTo>
                      <a:pt x="261" y="438"/>
                      <a:pt x="378" y="387"/>
                      <a:pt x="162" y="117"/>
                    </a:cubicBezTo>
                    <a:cubicBezTo>
                      <a:pt x="74" y="0"/>
                      <a:pt x="166" y="1"/>
                      <a:pt x="210" y="39"/>
                    </a:cubicBezTo>
                    <a:cubicBezTo>
                      <a:pt x="245" y="70"/>
                      <a:pt x="401" y="171"/>
                      <a:pt x="441" y="243"/>
                    </a:cubicBezTo>
                    <a:cubicBezTo>
                      <a:pt x="480" y="300"/>
                      <a:pt x="535" y="341"/>
                      <a:pt x="462" y="423"/>
                    </a:cubicBezTo>
                    <a:close/>
                  </a:path>
                </a:pathLst>
              </a:custGeom>
              <a:noFill/>
              <a:ln w="12700" cmpd="sng">
                <a:solidFill>
                  <a:schemeClr val="bg2"/>
                </a:solidFill>
                <a:round/>
                <a:headEnd/>
                <a:tailEnd/>
              </a:ln>
              <a:effectLst/>
            </p:spPr>
            <p:txBody>
              <a:bodyPr wrap="none" anchor="ctr"/>
              <a:lstStyle/>
              <a:p>
                <a:endParaRPr lang="en-IN"/>
              </a:p>
            </p:txBody>
          </p:sp>
          <p:sp>
            <p:nvSpPr>
              <p:cNvPr id="26678" name="Freeform 54"/>
              <p:cNvSpPr>
                <a:spLocks/>
              </p:cNvSpPr>
              <p:nvPr userDrawn="1"/>
            </p:nvSpPr>
            <p:spPr bwMode="hidden">
              <a:xfrm>
                <a:off x="1910" y="1055"/>
                <a:ext cx="866" cy="795"/>
              </a:xfrm>
              <a:custGeom>
                <a:avLst/>
                <a:gdLst/>
                <a:ahLst/>
                <a:cxnLst>
                  <a:cxn ang="0">
                    <a:pos x="17" y="180"/>
                  </a:cxn>
                  <a:cxn ang="0">
                    <a:pos x="284" y="720"/>
                  </a:cxn>
                  <a:cxn ang="0">
                    <a:pos x="380" y="687"/>
                  </a:cxn>
                  <a:cxn ang="0">
                    <a:pos x="647" y="249"/>
                  </a:cxn>
                  <a:cxn ang="0">
                    <a:pos x="716" y="138"/>
                  </a:cxn>
                  <a:cxn ang="0">
                    <a:pos x="182" y="0"/>
                  </a:cxn>
                  <a:cxn ang="0">
                    <a:pos x="17" y="180"/>
                  </a:cxn>
                </a:cxnLst>
                <a:rect l="0" t="0" r="r" b="b"/>
                <a:pathLst>
                  <a:path w="866" h="795">
                    <a:moveTo>
                      <a:pt x="17" y="180"/>
                    </a:moveTo>
                    <a:cubicBezTo>
                      <a:pt x="49" y="413"/>
                      <a:pt x="206" y="636"/>
                      <a:pt x="284" y="720"/>
                    </a:cubicBezTo>
                    <a:cubicBezTo>
                      <a:pt x="359" y="795"/>
                      <a:pt x="422" y="771"/>
                      <a:pt x="380" y="687"/>
                    </a:cubicBezTo>
                    <a:cubicBezTo>
                      <a:pt x="284" y="378"/>
                      <a:pt x="197" y="183"/>
                      <a:pt x="647" y="249"/>
                    </a:cubicBezTo>
                    <a:cubicBezTo>
                      <a:pt x="866" y="276"/>
                      <a:pt x="791" y="175"/>
                      <a:pt x="716" y="138"/>
                    </a:cubicBezTo>
                    <a:cubicBezTo>
                      <a:pt x="575" y="63"/>
                      <a:pt x="317" y="6"/>
                      <a:pt x="182" y="0"/>
                    </a:cubicBezTo>
                    <a:cubicBezTo>
                      <a:pt x="95" y="0"/>
                      <a:pt x="0" y="32"/>
                      <a:pt x="17" y="180"/>
                    </a:cubicBezTo>
                    <a:close/>
                  </a:path>
                </a:pathLst>
              </a:custGeom>
              <a:noFill/>
              <a:ln w="12700" cmpd="sng">
                <a:solidFill>
                  <a:schemeClr val="bg2"/>
                </a:solidFill>
                <a:round/>
                <a:headEnd/>
                <a:tailEnd/>
              </a:ln>
              <a:effectLst/>
            </p:spPr>
            <p:txBody>
              <a:bodyPr wrap="none" anchor="ctr"/>
              <a:lstStyle/>
              <a:p>
                <a:endParaRPr lang="en-IN"/>
              </a:p>
            </p:txBody>
          </p:sp>
          <p:sp>
            <p:nvSpPr>
              <p:cNvPr id="26679" name="Freeform 55"/>
              <p:cNvSpPr>
                <a:spLocks/>
              </p:cNvSpPr>
              <p:nvPr userDrawn="1"/>
            </p:nvSpPr>
            <p:spPr bwMode="hidden">
              <a:xfrm rot="16244410" flipH="1">
                <a:off x="3584" y="1446"/>
                <a:ext cx="535" cy="645"/>
              </a:xfrm>
              <a:custGeom>
                <a:avLst/>
                <a:gdLst/>
                <a:ahLst/>
                <a:cxnLst>
                  <a:cxn ang="0">
                    <a:pos x="462" y="423"/>
                  </a:cxn>
                  <a:cxn ang="0">
                    <a:pos x="144" y="612"/>
                  </a:cxn>
                  <a:cxn ang="0">
                    <a:pos x="87" y="558"/>
                  </a:cxn>
                  <a:cxn ang="0">
                    <a:pos x="162" y="117"/>
                  </a:cxn>
                  <a:cxn ang="0">
                    <a:pos x="210" y="39"/>
                  </a:cxn>
                  <a:cxn ang="0">
                    <a:pos x="441" y="243"/>
                  </a:cxn>
                  <a:cxn ang="0">
                    <a:pos x="462" y="423"/>
                  </a:cxn>
                </a:cxnLst>
                <a:rect l="0" t="0" r="r" b="b"/>
                <a:pathLst>
                  <a:path w="535" h="645">
                    <a:moveTo>
                      <a:pt x="462" y="423"/>
                    </a:moveTo>
                    <a:cubicBezTo>
                      <a:pt x="345" y="546"/>
                      <a:pt x="198" y="582"/>
                      <a:pt x="144" y="612"/>
                    </a:cubicBezTo>
                    <a:cubicBezTo>
                      <a:pt x="60" y="645"/>
                      <a:pt x="0" y="630"/>
                      <a:pt x="87" y="558"/>
                    </a:cubicBezTo>
                    <a:cubicBezTo>
                      <a:pt x="261" y="438"/>
                      <a:pt x="378" y="387"/>
                      <a:pt x="162" y="117"/>
                    </a:cubicBezTo>
                    <a:cubicBezTo>
                      <a:pt x="74" y="0"/>
                      <a:pt x="166" y="1"/>
                      <a:pt x="210" y="39"/>
                    </a:cubicBezTo>
                    <a:cubicBezTo>
                      <a:pt x="245" y="70"/>
                      <a:pt x="401" y="171"/>
                      <a:pt x="441" y="243"/>
                    </a:cubicBezTo>
                    <a:cubicBezTo>
                      <a:pt x="480" y="300"/>
                      <a:pt x="535" y="341"/>
                      <a:pt x="462" y="423"/>
                    </a:cubicBezTo>
                    <a:close/>
                  </a:path>
                </a:pathLst>
              </a:custGeom>
              <a:noFill/>
              <a:ln w="12700" cmpd="sng">
                <a:solidFill>
                  <a:schemeClr val="bg2"/>
                </a:solidFill>
                <a:round/>
                <a:headEnd/>
                <a:tailEnd/>
              </a:ln>
              <a:effectLst/>
            </p:spPr>
            <p:txBody>
              <a:bodyPr wrap="none" anchor="ctr"/>
              <a:lstStyle/>
              <a:p>
                <a:endParaRPr lang="en-IN"/>
              </a:p>
            </p:txBody>
          </p:sp>
          <p:sp>
            <p:nvSpPr>
              <p:cNvPr id="26680" name="Freeform 56"/>
              <p:cNvSpPr>
                <a:spLocks/>
              </p:cNvSpPr>
              <p:nvPr userDrawn="1"/>
            </p:nvSpPr>
            <p:spPr bwMode="hidden">
              <a:xfrm rot="2428453">
                <a:off x="1935" y="1667"/>
                <a:ext cx="802" cy="706"/>
              </a:xfrm>
              <a:custGeom>
                <a:avLst/>
                <a:gdLst/>
                <a:ahLst/>
                <a:cxnLst>
                  <a:cxn ang="0">
                    <a:pos x="742" y="110"/>
                  </a:cxn>
                  <a:cxn ang="0">
                    <a:pos x="958" y="572"/>
                  </a:cxn>
                  <a:cxn ang="0">
                    <a:pos x="847" y="638"/>
                  </a:cxn>
                  <a:cxn ang="0">
                    <a:pos x="202" y="269"/>
                  </a:cxn>
                  <a:cxn ang="0">
                    <a:pos x="163" y="173"/>
                  </a:cxn>
                  <a:cxn ang="0">
                    <a:pos x="481" y="35"/>
                  </a:cxn>
                  <a:cxn ang="0">
                    <a:pos x="742" y="110"/>
                  </a:cxn>
                </a:cxnLst>
                <a:rect l="0" t="0" r="r" b="b"/>
                <a:pathLst>
                  <a:path w="987" h="743">
                    <a:moveTo>
                      <a:pt x="742" y="110"/>
                    </a:moveTo>
                    <a:cubicBezTo>
                      <a:pt x="853" y="270"/>
                      <a:pt x="941" y="491"/>
                      <a:pt x="958" y="572"/>
                    </a:cubicBezTo>
                    <a:cubicBezTo>
                      <a:pt x="987" y="692"/>
                      <a:pt x="912" y="743"/>
                      <a:pt x="847" y="638"/>
                    </a:cubicBezTo>
                    <a:cubicBezTo>
                      <a:pt x="523" y="89"/>
                      <a:pt x="364" y="254"/>
                      <a:pt x="202" y="269"/>
                    </a:cubicBezTo>
                    <a:cubicBezTo>
                      <a:pt x="0" y="325"/>
                      <a:pt x="89" y="207"/>
                      <a:pt x="163" y="173"/>
                    </a:cubicBezTo>
                    <a:cubicBezTo>
                      <a:pt x="222" y="145"/>
                      <a:pt x="366" y="53"/>
                      <a:pt x="481" y="35"/>
                    </a:cubicBezTo>
                    <a:cubicBezTo>
                      <a:pt x="576" y="12"/>
                      <a:pt x="680" y="0"/>
                      <a:pt x="742" y="110"/>
                    </a:cubicBezTo>
                    <a:close/>
                  </a:path>
                </a:pathLst>
              </a:custGeom>
              <a:noFill/>
              <a:ln w="12700" cmpd="sng">
                <a:solidFill>
                  <a:schemeClr val="accent2"/>
                </a:solidFill>
                <a:round/>
                <a:headEnd/>
                <a:tailEnd/>
              </a:ln>
              <a:effectLst/>
            </p:spPr>
            <p:txBody>
              <a:bodyPr wrap="none" anchor="ctr"/>
              <a:lstStyle/>
              <a:p>
                <a:endParaRPr lang="en-IN"/>
              </a:p>
            </p:txBody>
          </p:sp>
          <p:sp>
            <p:nvSpPr>
              <p:cNvPr id="26681" name="Freeform 57"/>
              <p:cNvSpPr>
                <a:spLocks/>
              </p:cNvSpPr>
              <p:nvPr userDrawn="1"/>
            </p:nvSpPr>
            <p:spPr bwMode="hidden">
              <a:xfrm rot="6284068">
                <a:off x="3393" y="929"/>
                <a:ext cx="640" cy="797"/>
              </a:xfrm>
              <a:custGeom>
                <a:avLst/>
                <a:gdLst/>
                <a:ahLst/>
                <a:cxnLst>
                  <a:cxn ang="0">
                    <a:pos x="600" y="216"/>
                  </a:cxn>
                  <a:cxn ang="0">
                    <a:pos x="598" y="658"/>
                  </a:cxn>
                  <a:cxn ang="0">
                    <a:pos x="507" y="691"/>
                  </a:cxn>
                  <a:cxn ang="0">
                    <a:pos x="147" y="354"/>
                  </a:cxn>
                  <a:cxn ang="0">
                    <a:pos x="84" y="249"/>
                  </a:cxn>
                  <a:cxn ang="0">
                    <a:pos x="423" y="96"/>
                  </a:cxn>
                  <a:cxn ang="0">
                    <a:pos x="600" y="216"/>
                  </a:cxn>
                </a:cxnLst>
                <a:rect l="0" t="0" r="r" b="b"/>
                <a:pathLst>
                  <a:path w="640" h="797">
                    <a:moveTo>
                      <a:pt x="600" y="216"/>
                    </a:moveTo>
                    <a:cubicBezTo>
                      <a:pt x="640" y="379"/>
                      <a:pt x="604" y="584"/>
                      <a:pt x="598" y="658"/>
                    </a:cubicBezTo>
                    <a:cubicBezTo>
                      <a:pt x="592" y="766"/>
                      <a:pt x="528" y="797"/>
                      <a:pt x="507" y="691"/>
                    </a:cubicBezTo>
                    <a:cubicBezTo>
                      <a:pt x="495" y="276"/>
                      <a:pt x="255" y="360"/>
                      <a:pt x="147" y="354"/>
                    </a:cubicBezTo>
                    <a:cubicBezTo>
                      <a:pt x="0" y="350"/>
                      <a:pt x="18" y="294"/>
                      <a:pt x="84" y="249"/>
                    </a:cubicBezTo>
                    <a:cubicBezTo>
                      <a:pt x="147" y="204"/>
                      <a:pt x="339" y="108"/>
                      <a:pt x="423" y="96"/>
                    </a:cubicBezTo>
                    <a:cubicBezTo>
                      <a:pt x="477" y="81"/>
                      <a:pt x="585" y="0"/>
                      <a:pt x="600" y="216"/>
                    </a:cubicBezTo>
                    <a:close/>
                  </a:path>
                </a:pathLst>
              </a:custGeom>
              <a:noFill/>
              <a:ln w="12700" cmpd="sng">
                <a:solidFill>
                  <a:schemeClr val="accent2"/>
                </a:solidFill>
                <a:round/>
                <a:headEnd/>
                <a:tailEnd/>
              </a:ln>
              <a:effectLst/>
            </p:spPr>
            <p:txBody>
              <a:bodyPr wrap="none" anchor="ctr"/>
              <a:lstStyle/>
              <a:p>
                <a:endParaRPr lang="en-IN"/>
              </a:p>
            </p:txBody>
          </p:sp>
          <p:sp>
            <p:nvSpPr>
              <p:cNvPr id="26682" name="Freeform 58"/>
              <p:cNvSpPr>
                <a:spLocks/>
              </p:cNvSpPr>
              <p:nvPr userDrawn="1"/>
            </p:nvSpPr>
            <p:spPr bwMode="hidden">
              <a:xfrm rot="19272242" flipV="1">
                <a:off x="3025" y="67"/>
                <a:ext cx="640" cy="797"/>
              </a:xfrm>
              <a:custGeom>
                <a:avLst/>
                <a:gdLst/>
                <a:ahLst/>
                <a:cxnLst>
                  <a:cxn ang="0">
                    <a:pos x="600" y="216"/>
                  </a:cxn>
                  <a:cxn ang="0">
                    <a:pos x="598" y="658"/>
                  </a:cxn>
                  <a:cxn ang="0">
                    <a:pos x="507" y="691"/>
                  </a:cxn>
                  <a:cxn ang="0">
                    <a:pos x="147" y="354"/>
                  </a:cxn>
                  <a:cxn ang="0">
                    <a:pos x="84" y="249"/>
                  </a:cxn>
                  <a:cxn ang="0">
                    <a:pos x="423" y="96"/>
                  </a:cxn>
                  <a:cxn ang="0">
                    <a:pos x="600" y="216"/>
                  </a:cxn>
                </a:cxnLst>
                <a:rect l="0" t="0" r="r" b="b"/>
                <a:pathLst>
                  <a:path w="640" h="797">
                    <a:moveTo>
                      <a:pt x="600" y="216"/>
                    </a:moveTo>
                    <a:cubicBezTo>
                      <a:pt x="640" y="379"/>
                      <a:pt x="604" y="584"/>
                      <a:pt x="598" y="658"/>
                    </a:cubicBezTo>
                    <a:cubicBezTo>
                      <a:pt x="592" y="766"/>
                      <a:pt x="528" y="797"/>
                      <a:pt x="507" y="691"/>
                    </a:cubicBezTo>
                    <a:cubicBezTo>
                      <a:pt x="495" y="276"/>
                      <a:pt x="255" y="360"/>
                      <a:pt x="147" y="354"/>
                    </a:cubicBezTo>
                    <a:cubicBezTo>
                      <a:pt x="0" y="350"/>
                      <a:pt x="18" y="294"/>
                      <a:pt x="84" y="249"/>
                    </a:cubicBezTo>
                    <a:cubicBezTo>
                      <a:pt x="147" y="204"/>
                      <a:pt x="339" y="108"/>
                      <a:pt x="423" y="96"/>
                    </a:cubicBezTo>
                    <a:cubicBezTo>
                      <a:pt x="477" y="81"/>
                      <a:pt x="585" y="0"/>
                      <a:pt x="600" y="216"/>
                    </a:cubicBezTo>
                    <a:close/>
                  </a:path>
                </a:pathLst>
              </a:custGeom>
              <a:noFill/>
              <a:ln w="12700" cmpd="sng">
                <a:solidFill>
                  <a:schemeClr val="accent2"/>
                </a:solidFill>
                <a:round/>
                <a:headEnd/>
                <a:tailEnd/>
              </a:ln>
              <a:effectLst/>
            </p:spPr>
            <p:txBody>
              <a:bodyPr wrap="none" anchor="ctr"/>
              <a:lstStyle/>
              <a:p>
                <a:endParaRPr lang="en-IN"/>
              </a:p>
            </p:txBody>
          </p:sp>
          <p:sp>
            <p:nvSpPr>
              <p:cNvPr id="26683" name="Freeform 59"/>
              <p:cNvSpPr>
                <a:spLocks/>
              </p:cNvSpPr>
              <p:nvPr userDrawn="1"/>
            </p:nvSpPr>
            <p:spPr bwMode="hidden">
              <a:xfrm rot="563450" flipH="1">
                <a:off x="1849" y="221"/>
                <a:ext cx="535" cy="645"/>
              </a:xfrm>
              <a:custGeom>
                <a:avLst/>
                <a:gdLst/>
                <a:ahLst/>
                <a:cxnLst>
                  <a:cxn ang="0">
                    <a:pos x="462" y="423"/>
                  </a:cxn>
                  <a:cxn ang="0">
                    <a:pos x="144" y="612"/>
                  </a:cxn>
                  <a:cxn ang="0">
                    <a:pos x="87" y="558"/>
                  </a:cxn>
                  <a:cxn ang="0">
                    <a:pos x="162" y="117"/>
                  </a:cxn>
                  <a:cxn ang="0">
                    <a:pos x="210" y="39"/>
                  </a:cxn>
                  <a:cxn ang="0">
                    <a:pos x="441" y="243"/>
                  </a:cxn>
                  <a:cxn ang="0">
                    <a:pos x="462" y="423"/>
                  </a:cxn>
                </a:cxnLst>
                <a:rect l="0" t="0" r="r" b="b"/>
                <a:pathLst>
                  <a:path w="535" h="645">
                    <a:moveTo>
                      <a:pt x="462" y="423"/>
                    </a:moveTo>
                    <a:cubicBezTo>
                      <a:pt x="345" y="546"/>
                      <a:pt x="198" y="582"/>
                      <a:pt x="144" y="612"/>
                    </a:cubicBezTo>
                    <a:cubicBezTo>
                      <a:pt x="60" y="645"/>
                      <a:pt x="0" y="630"/>
                      <a:pt x="87" y="558"/>
                    </a:cubicBezTo>
                    <a:cubicBezTo>
                      <a:pt x="261" y="438"/>
                      <a:pt x="378" y="387"/>
                      <a:pt x="162" y="117"/>
                    </a:cubicBezTo>
                    <a:cubicBezTo>
                      <a:pt x="74" y="0"/>
                      <a:pt x="166" y="1"/>
                      <a:pt x="210" y="39"/>
                    </a:cubicBezTo>
                    <a:cubicBezTo>
                      <a:pt x="245" y="70"/>
                      <a:pt x="401" y="171"/>
                      <a:pt x="441" y="243"/>
                    </a:cubicBezTo>
                    <a:cubicBezTo>
                      <a:pt x="480" y="300"/>
                      <a:pt x="535" y="341"/>
                      <a:pt x="462" y="423"/>
                    </a:cubicBezTo>
                    <a:close/>
                  </a:path>
                </a:pathLst>
              </a:custGeom>
              <a:noFill/>
              <a:ln w="12700" cmpd="sng">
                <a:solidFill>
                  <a:schemeClr val="accent2"/>
                </a:solidFill>
                <a:round/>
                <a:headEnd/>
                <a:tailEnd/>
              </a:ln>
              <a:effectLst/>
            </p:spPr>
            <p:txBody>
              <a:bodyPr wrap="none" anchor="ctr"/>
              <a:lstStyle/>
              <a:p>
                <a:endParaRPr lang="en-IN"/>
              </a:p>
            </p:txBody>
          </p:sp>
          <p:sp>
            <p:nvSpPr>
              <p:cNvPr id="26684" name="Freeform 60"/>
              <p:cNvSpPr>
                <a:spLocks/>
              </p:cNvSpPr>
              <p:nvPr userDrawn="1"/>
            </p:nvSpPr>
            <p:spPr bwMode="hidden">
              <a:xfrm flipH="1">
                <a:off x="5077" y="850"/>
                <a:ext cx="687" cy="609"/>
              </a:xfrm>
              <a:custGeom>
                <a:avLst/>
                <a:gdLst/>
                <a:ahLst/>
                <a:cxnLst>
                  <a:cxn ang="0">
                    <a:pos x="144" y="45"/>
                  </a:cxn>
                  <a:cxn ang="0">
                    <a:pos x="546" y="9"/>
                  </a:cxn>
                  <a:cxn ang="0">
                    <a:pos x="582" y="99"/>
                  </a:cxn>
                  <a:cxn ang="0">
                    <a:pos x="123" y="462"/>
                  </a:cxn>
                  <a:cxn ang="0">
                    <a:pos x="27" y="438"/>
                  </a:cxn>
                  <a:cxn ang="0">
                    <a:pos x="12" y="210"/>
                  </a:cxn>
                  <a:cxn ang="0">
                    <a:pos x="144" y="45"/>
                  </a:cxn>
                </a:cxnLst>
                <a:rect l="0" t="0" r="r" b="b"/>
                <a:pathLst>
                  <a:path w="687" h="609">
                    <a:moveTo>
                      <a:pt x="144" y="45"/>
                    </a:moveTo>
                    <a:cubicBezTo>
                      <a:pt x="306" y="0"/>
                      <a:pt x="472" y="5"/>
                      <a:pt x="546" y="9"/>
                    </a:cubicBezTo>
                    <a:cubicBezTo>
                      <a:pt x="654" y="12"/>
                      <a:pt x="687" y="75"/>
                      <a:pt x="582" y="99"/>
                    </a:cubicBezTo>
                    <a:cubicBezTo>
                      <a:pt x="81" y="144"/>
                      <a:pt x="162" y="423"/>
                      <a:pt x="123" y="462"/>
                    </a:cubicBezTo>
                    <a:cubicBezTo>
                      <a:pt x="123" y="609"/>
                      <a:pt x="39" y="495"/>
                      <a:pt x="27" y="438"/>
                    </a:cubicBezTo>
                    <a:cubicBezTo>
                      <a:pt x="18" y="393"/>
                      <a:pt x="0" y="291"/>
                      <a:pt x="12" y="210"/>
                    </a:cubicBezTo>
                    <a:cubicBezTo>
                      <a:pt x="15" y="141"/>
                      <a:pt x="36" y="66"/>
                      <a:pt x="144" y="45"/>
                    </a:cubicBezTo>
                    <a:close/>
                  </a:path>
                </a:pathLst>
              </a:custGeom>
              <a:noFill/>
              <a:ln w="12700" cmpd="sng">
                <a:solidFill>
                  <a:schemeClr val="tx2"/>
                </a:solidFill>
                <a:round/>
                <a:headEnd/>
                <a:tailEnd/>
              </a:ln>
              <a:effectLst/>
            </p:spPr>
            <p:txBody>
              <a:bodyPr wrap="none" anchor="ctr"/>
              <a:lstStyle/>
              <a:p>
                <a:endParaRPr lang="en-IN"/>
              </a:p>
            </p:txBody>
          </p:sp>
          <p:sp>
            <p:nvSpPr>
              <p:cNvPr id="26685" name="Freeform 61"/>
              <p:cNvSpPr>
                <a:spLocks/>
              </p:cNvSpPr>
              <p:nvPr userDrawn="1"/>
            </p:nvSpPr>
            <p:spPr bwMode="hidden">
              <a:xfrm>
                <a:off x="4289" y="458"/>
                <a:ext cx="987" cy="743"/>
              </a:xfrm>
              <a:custGeom>
                <a:avLst/>
                <a:gdLst/>
                <a:ahLst/>
                <a:cxnLst>
                  <a:cxn ang="0">
                    <a:pos x="742" y="110"/>
                  </a:cxn>
                  <a:cxn ang="0">
                    <a:pos x="958" y="572"/>
                  </a:cxn>
                  <a:cxn ang="0">
                    <a:pos x="847" y="638"/>
                  </a:cxn>
                  <a:cxn ang="0">
                    <a:pos x="202" y="269"/>
                  </a:cxn>
                  <a:cxn ang="0">
                    <a:pos x="163" y="173"/>
                  </a:cxn>
                  <a:cxn ang="0">
                    <a:pos x="481" y="35"/>
                  </a:cxn>
                  <a:cxn ang="0">
                    <a:pos x="742" y="110"/>
                  </a:cxn>
                </a:cxnLst>
                <a:rect l="0" t="0" r="r" b="b"/>
                <a:pathLst>
                  <a:path w="987" h="743">
                    <a:moveTo>
                      <a:pt x="742" y="110"/>
                    </a:moveTo>
                    <a:cubicBezTo>
                      <a:pt x="853" y="270"/>
                      <a:pt x="941" y="491"/>
                      <a:pt x="958" y="572"/>
                    </a:cubicBezTo>
                    <a:cubicBezTo>
                      <a:pt x="987" y="692"/>
                      <a:pt x="912" y="743"/>
                      <a:pt x="847" y="638"/>
                    </a:cubicBezTo>
                    <a:cubicBezTo>
                      <a:pt x="523" y="89"/>
                      <a:pt x="364" y="254"/>
                      <a:pt x="202" y="269"/>
                    </a:cubicBezTo>
                    <a:cubicBezTo>
                      <a:pt x="0" y="325"/>
                      <a:pt x="89" y="207"/>
                      <a:pt x="163" y="173"/>
                    </a:cubicBezTo>
                    <a:cubicBezTo>
                      <a:pt x="222" y="145"/>
                      <a:pt x="366" y="53"/>
                      <a:pt x="481" y="35"/>
                    </a:cubicBezTo>
                    <a:cubicBezTo>
                      <a:pt x="576" y="12"/>
                      <a:pt x="680" y="0"/>
                      <a:pt x="742" y="110"/>
                    </a:cubicBezTo>
                    <a:close/>
                  </a:path>
                </a:pathLst>
              </a:custGeom>
              <a:noFill/>
              <a:ln w="12700" cmpd="sng">
                <a:solidFill>
                  <a:schemeClr val="tx2"/>
                </a:solidFill>
                <a:round/>
                <a:headEnd/>
                <a:tailEnd/>
              </a:ln>
              <a:effectLst/>
            </p:spPr>
            <p:txBody>
              <a:bodyPr wrap="none" anchor="ctr"/>
              <a:lstStyle/>
              <a:p>
                <a:endParaRPr lang="en-IN"/>
              </a:p>
            </p:txBody>
          </p:sp>
          <p:sp>
            <p:nvSpPr>
              <p:cNvPr id="26686" name="Freeform 62"/>
              <p:cNvSpPr>
                <a:spLocks/>
              </p:cNvSpPr>
              <p:nvPr userDrawn="1"/>
            </p:nvSpPr>
            <p:spPr bwMode="hidden">
              <a:xfrm>
                <a:off x="4173" y="1111"/>
                <a:ext cx="650" cy="648"/>
              </a:xfrm>
              <a:custGeom>
                <a:avLst/>
                <a:gdLst/>
                <a:ahLst/>
                <a:cxnLst>
                  <a:cxn ang="0">
                    <a:pos x="468" y="114"/>
                  </a:cxn>
                  <a:cxn ang="0">
                    <a:pos x="621" y="453"/>
                  </a:cxn>
                  <a:cxn ang="0">
                    <a:pos x="522" y="495"/>
                  </a:cxn>
                  <a:cxn ang="0">
                    <a:pos x="105" y="519"/>
                  </a:cxn>
                  <a:cxn ang="0">
                    <a:pos x="30" y="450"/>
                  </a:cxn>
                  <a:cxn ang="0">
                    <a:pos x="231" y="84"/>
                  </a:cxn>
                  <a:cxn ang="0">
                    <a:pos x="468" y="114"/>
                  </a:cxn>
                </a:cxnLst>
                <a:rect l="0" t="0" r="r" b="b"/>
                <a:pathLst>
                  <a:path w="650" h="648">
                    <a:moveTo>
                      <a:pt x="468" y="114"/>
                    </a:moveTo>
                    <a:cubicBezTo>
                      <a:pt x="579" y="274"/>
                      <a:pt x="604" y="372"/>
                      <a:pt x="621" y="453"/>
                    </a:cubicBezTo>
                    <a:cubicBezTo>
                      <a:pt x="650" y="573"/>
                      <a:pt x="587" y="600"/>
                      <a:pt x="522" y="495"/>
                    </a:cubicBezTo>
                    <a:cubicBezTo>
                      <a:pt x="330" y="99"/>
                      <a:pt x="171" y="417"/>
                      <a:pt x="105" y="519"/>
                    </a:cubicBezTo>
                    <a:cubicBezTo>
                      <a:pt x="51" y="648"/>
                      <a:pt x="0" y="525"/>
                      <a:pt x="30" y="450"/>
                    </a:cubicBezTo>
                    <a:cubicBezTo>
                      <a:pt x="39" y="381"/>
                      <a:pt x="132" y="180"/>
                      <a:pt x="231" y="84"/>
                    </a:cubicBezTo>
                    <a:cubicBezTo>
                      <a:pt x="321" y="0"/>
                      <a:pt x="406" y="4"/>
                      <a:pt x="468" y="114"/>
                    </a:cubicBezTo>
                    <a:close/>
                  </a:path>
                </a:pathLst>
              </a:custGeom>
              <a:noFill/>
              <a:ln w="12700" cmpd="sng">
                <a:solidFill>
                  <a:schemeClr val="tx2"/>
                </a:solidFill>
                <a:round/>
                <a:headEnd/>
                <a:tailEnd/>
              </a:ln>
              <a:effectLst/>
            </p:spPr>
            <p:txBody>
              <a:bodyPr wrap="none" anchor="ctr"/>
              <a:lstStyle/>
              <a:p>
                <a:endParaRPr lang="en-IN"/>
              </a:p>
            </p:txBody>
          </p:sp>
          <p:sp>
            <p:nvSpPr>
              <p:cNvPr id="26687" name="Freeform 63"/>
              <p:cNvSpPr>
                <a:spLocks/>
              </p:cNvSpPr>
              <p:nvPr userDrawn="1"/>
            </p:nvSpPr>
            <p:spPr bwMode="hidden">
              <a:xfrm>
                <a:off x="5094" y="1562"/>
                <a:ext cx="640" cy="797"/>
              </a:xfrm>
              <a:custGeom>
                <a:avLst/>
                <a:gdLst/>
                <a:ahLst/>
                <a:cxnLst>
                  <a:cxn ang="0">
                    <a:pos x="600" y="216"/>
                  </a:cxn>
                  <a:cxn ang="0">
                    <a:pos x="598" y="658"/>
                  </a:cxn>
                  <a:cxn ang="0">
                    <a:pos x="507" y="691"/>
                  </a:cxn>
                  <a:cxn ang="0">
                    <a:pos x="147" y="354"/>
                  </a:cxn>
                  <a:cxn ang="0">
                    <a:pos x="84" y="249"/>
                  </a:cxn>
                  <a:cxn ang="0">
                    <a:pos x="423" y="96"/>
                  </a:cxn>
                  <a:cxn ang="0">
                    <a:pos x="600" y="216"/>
                  </a:cxn>
                </a:cxnLst>
                <a:rect l="0" t="0" r="r" b="b"/>
                <a:pathLst>
                  <a:path w="640" h="797">
                    <a:moveTo>
                      <a:pt x="600" y="216"/>
                    </a:moveTo>
                    <a:cubicBezTo>
                      <a:pt x="640" y="379"/>
                      <a:pt x="604" y="584"/>
                      <a:pt x="598" y="658"/>
                    </a:cubicBezTo>
                    <a:cubicBezTo>
                      <a:pt x="592" y="766"/>
                      <a:pt x="528" y="797"/>
                      <a:pt x="507" y="691"/>
                    </a:cubicBezTo>
                    <a:cubicBezTo>
                      <a:pt x="495" y="276"/>
                      <a:pt x="255" y="360"/>
                      <a:pt x="147" y="354"/>
                    </a:cubicBezTo>
                    <a:cubicBezTo>
                      <a:pt x="0" y="350"/>
                      <a:pt x="18" y="294"/>
                      <a:pt x="84" y="249"/>
                    </a:cubicBezTo>
                    <a:cubicBezTo>
                      <a:pt x="147" y="204"/>
                      <a:pt x="339" y="108"/>
                      <a:pt x="423" y="96"/>
                    </a:cubicBezTo>
                    <a:cubicBezTo>
                      <a:pt x="477" y="81"/>
                      <a:pt x="585" y="0"/>
                      <a:pt x="600" y="216"/>
                    </a:cubicBezTo>
                    <a:close/>
                  </a:path>
                </a:pathLst>
              </a:custGeom>
              <a:noFill/>
              <a:ln w="12700" cmpd="sng">
                <a:solidFill>
                  <a:schemeClr val="tx2"/>
                </a:solidFill>
                <a:round/>
                <a:headEnd/>
                <a:tailEnd/>
              </a:ln>
              <a:effectLst/>
            </p:spPr>
            <p:txBody>
              <a:bodyPr wrap="none" anchor="ctr"/>
              <a:lstStyle/>
              <a:p>
                <a:endParaRPr lang="en-IN"/>
              </a:p>
            </p:txBody>
          </p:sp>
          <p:sp>
            <p:nvSpPr>
              <p:cNvPr id="26688" name="Freeform 64"/>
              <p:cNvSpPr>
                <a:spLocks/>
              </p:cNvSpPr>
              <p:nvPr userDrawn="1"/>
            </p:nvSpPr>
            <p:spPr bwMode="hidden">
              <a:xfrm>
                <a:off x="4830" y="7"/>
                <a:ext cx="687" cy="609"/>
              </a:xfrm>
              <a:custGeom>
                <a:avLst/>
                <a:gdLst/>
                <a:ahLst/>
                <a:cxnLst>
                  <a:cxn ang="0">
                    <a:pos x="144" y="45"/>
                  </a:cxn>
                  <a:cxn ang="0">
                    <a:pos x="546" y="9"/>
                  </a:cxn>
                  <a:cxn ang="0">
                    <a:pos x="582" y="99"/>
                  </a:cxn>
                  <a:cxn ang="0">
                    <a:pos x="123" y="462"/>
                  </a:cxn>
                  <a:cxn ang="0">
                    <a:pos x="27" y="438"/>
                  </a:cxn>
                  <a:cxn ang="0">
                    <a:pos x="12" y="210"/>
                  </a:cxn>
                  <a:cxn ang="0">
                    <a:pos x="144" y="45"/>
                  </a:cxn>
                </a:cxnLst>
                <a:rect l="0" t="0" r="r" b="b"/>
                <a:pathLst>
                  <a:path w="687" h="609">
                    <a:moveTo>
                      <a:pt x="144" y="45"/>
                    </a:moveTo>
                    <a:cubicBezTo>
                      <a:pt x="306" y="0"/>
                      <a:pt x="472" y="5"/>
                      <a:pt x="546" y="9"/>
                    </a:cubicBezTo>
                    <a:cubicBezTo>
                      <a:pt x="654" y="12"/>
                      <a:pt x="687" y="75"/>
                      <a:pt x="582" y="99"/>
                    </a:cubicBezTo>
                    <a:cubicBezTo>
                      <a:pt x="81" y="144"/>
                      <a:pt x="162" y="423"/>
                      <a:pt x="123" y="462"/>
                    </a:cubicBezTo>
                    <a:cubicBezTo>
                      <a:pt x="123" y="609"/>
                      <a:pt x="39" y="495"/>
                      <a:pt x="27" y="438"/>
                    </a:cubicBezTo>
                    <a:cubicBezTo>
                      <a:pt x="18" y="393"/>
                      <a:pt x="0" y="291"/>
                      <a:pt x="12" y="210"/>
                    </a:cubicBezTo>
                    <a:cubicBezTo>
                      <a:pt x="15" y="141"/>
                      <a:pt x="36" y="66"/>
                      <a:pt x="144" y="45"/>
                    </a:cubicBezTo>
                    <a:close/>
                  </a:path>
                </a:pathLst>
              </a:custGeom>
              <a:noFill/>
              <a:ln w="12700" cmpd="sng">
                <a:solidFill>
                  <a:schemeClr val="bg2"/>
                </a:solidFill>
                <a:round/>
                <a:headEnd/>
                <a:tailEnd/>
              </a:ln>
              <a:effectLst/>
            </p:spPr>
            <p:txBody>
              <a:bodyPr wrap="none" anchor="ctr"/>
              <a:lstStyle/>
              <a:p>
                <a:endParaRPr lang="en-IN"/>
              </a:p>
            </p:txBody>
          </p:sp>
          <p:sp>
            <p:nvSpPr>
              <p:cNvPr id="26689" name="Freeform 65"/>
              <p:cNvSpPr>
                <a:spLocks/>
              </p:cNvSpPr>
              <p:nvPr userDrawn="1"/>
            </p:nvSpPr>
            <p:spPr bwMode="hidden">
              <a:xfrm rot="3318475">
                <a:off x="4139" y="-66"/>
                <a:ext cx="640" cy="797"/>
              </a:xfrm>
              <a:custGeom>
                <a:avLst/>
                <a:gdLst/>
                <a:ahLst/>
                <a:cxnLst>
                  <a:cxn ang="0">
                    <a:pos x="600" y="216"/>
                  </a:cxn>
                  <a:cxn ang="0">
                    <a:pos x="598" y="658"/>
                  </a:cxn>
                  <a:cxn ang="0">
                    <a:pos x="507" y="691"/>
                  </a:cxn>
                  <a:cxn ang="0">
                    <a:pos x="147" y="354"/>
                  </a:cxn>
                  <a:cxn ang="0">
                    <a:pos x="84" y="249"/>
                  </a:cxn>
                  <a:cxn ang="0">
                    <a:pos x="423" y="96"/>
                  </a:cxn>
                  <a:cxn ang="0">
                    <a:pos x="600" y="216"/>
                  </a:cxn>
                </a:cxnLst>
                <a:rect l="0" t="0" r="r" b="b"/>
                <a:pathLst>
                  <a:path w="640" h="797">
                    <a:moveTo>
                      <a:pt x="600" y="216"/>
                    </a:moveTo>
                    <a:cubicBezTo>
                      <a:pt x="640" y="379"/>
                      <a:pt x="604" y="584"/>
                      <a:pt x="598" y="658"/>
                    </a:cubicBezTo>
                    <a:cubicBezTo>
                      <a:pt x="592" y="766"/>
                      <a:pt x="528" y="797"/>
                      <a:pt x="507" y="691"/>
                    </a:cubicBezTo>
                    <a:cubicBezTo>
                      <a:pt x="495" y="276"/>
                      <a:pt x="255" y="360"/>
                      <a:pt x="147" y="354"/>
                    </a:cubicBezTo>
                    <a:cubicBezTo>
                      <a:pt x="0" y="350"/>
                      <a:pt x="18" y="294"/>
                      <a:pt x="84" y="249"/>
                    </a:cubicBezTo>
                    <a:cubicBezTo>
                      <a:pt x="147" y="204"/>
                      <a:pt x="339" y="108"/>
                      <a:pt x="423" y="96"/>
                    </a:cubicBezTo>
                    <a:cubicBezTo>
                      <a:pt x="477" y="81"/>
                      <a:pt x="585" y="0"/>
                      <a:pt x="600" y="216"/>
                    </a:cubicBezTo>
                    <a:close/>
                  </a:path>
                </a:pathLst>
              </a:custGeom>
              <a:noFill/>
              <a:ln w="12700" cmpd="sng">
                <a:solidFill>
                  <a:schemeClr val="bg2"/>
                </a:solidFill>
                <a:round/>
                <a:headEnd/>
                <a:tailEnd/>
              </a:ln>
              <a:effectLst/>
            </p:spPr>
            <p:txBody>
              <a:bodyPr wrap="none" anchor="ctr"/>
              <a:lstStyle/>
              <a:p>
                <a:endParaRPr lang="en-IN"/>
              </a:p>
            </p:txBody>
          </p:sp>
          <p:sp>
            <p:nvSpPr>
              <p:cNvPr id="26690" name="Freeform 66"/>
              <p:cNvSpPr>
                <a:spLocks/>
              </p:cNvSpPr>
              <p:nvPr userDrawn="1"/>
            </p:nvSpPr>
            <p:spPr bwMode="hidden">
              <a:xfrm rot="20976686" flipH="1">
                <a:off x="5045" y="1254"/>
                <a:ext cx="535" cy="645"/>
              </a:xfrm>
              <a:custGeom>
                <a:avLst/>
                <a:gdLst/>
                <a:ahLst/>
                <a:cxnLst>
                  <a:cxn ang="0">
                    <a:pos x="462" y="423"/>
                  </a:cxn>
                  <a:cxn ang="0">
                    <a:pos x="144" y="612"/>
                  </a:cxn>
                  <a:cxn ang="0">
                    <a:pos x="87" y="558"/>
                  </a:cxn>
                  <a:cxn ang="0">
                    <a:pos x="162" y="117"/>
                  </a:cxn>
                  <a:cxn ang="0">
                    <a:pos x="210" y="39"/>
                  </a:cxn>
                  <a:cxn ang="0">
                    <a:pos x="441" y="243"/>
                  </a:cxn>
                  <a:cxn ang="0">
                    <a:pos x="462" y="423"/>
                  </a:cxn>
                </a:cxnLst>
                <a:rect l="0" t="0" r="r" b="b"/>
                <a:pathLst>
                  <a:path w="535" h="645">
                    <a:moveTo>
                      <a:pt x="462" y="423"/>
                    </a:moveTo>
                    <a:cubicBezTo>
                      <a:pt x="345" y="546"/>
                      <a:pt x="198" y="582"/>
                      <a:pt x="144" y="612"/>
                    </a:cubicBezTo>
                    <a:cubicBezTo>
                      <a:pt x="60" y="645"/>
                      <a:pt x="0" y="630"/>
                      <a:pt x="87" y="558"/>
                    </a:cubicBezTo>
                    <a:cubicBezTo>
                      <a:pt x="261" y="438"/>
                      <a:pt x="378" y="387"/>
                      <a:pt x="162" y="117"/>
                    </a:cubicBezTo>
                    <a:cubicBezTo>
                      <a:pt x="74" y="0"/>
                      <a:pt x="166" y="1"/>
                      <a:pt x="210" y="39"/>
                    </a:cubicBezTo>
                    <a:cubicBezTo>
                      <a:pt x="245" y="70"/>
                      <a:pt x="401" y="171"/>
                      <a:pt x="441" y="243"/>
                    </a:cubicBezTo>
                    <a:cubicBezTo>
                      <a:pt x="480" y="300"/>
                      <a:pt x="535" y="341"/>
                      <a:pt x="462" y="423"/>
                    </a:cubicBezTo>
                    <a:close/>
                  </a:path>
                </a:pathLst>
              </a:custGeom>
              <a:noFill/>
              <a:ln w="12700" cmpd="sng">
                <a:solidFill>
                  <a:schemeClr val="bg2"/>
                </a:solidFill>
                <a:round/>
                <a:headEnd/>
                <a:tailEnd/>
              </a:ln>
              <a:effectLst/>
            </p:spPr>
            <p:txBody>
              <a:bodyPr wrap="none" anchor="ctr"/>
              <a:lstStyle/>
              <a:p>
                <a:endParaRPr lang="en-IN"/>
              </a:p>
            </p:txBody>
          </p:sp>
          <p:sp>
            <p:nvSpPr>
              <p:cNvPr id="26691" name="Freeform 67"/>
              <p:cNvSpPr>
                <a:spLocks/>
              </p:cNvSpPr>
              <p:nvPr userDrawn="1"/>
            </p:nvSpPr>
            <p:spPr bwMode="hidden">
              <a:xfrm>
                <a:off x="4330" y="932"/>
                <a:ext cx="866" cy="795"/>
              </a:xfrm>
              <a:custGeom>
                <a:avLst/>
                <a:gdLst/>
                <a:ahLst/>
                <a:cxnLst>
                  <a:cxn ang="0">
                    <a:pos x="17" y="180"/>
                  </a:cxn>
                  <a:cxn ang="0">
                    <a:pos x="284" y="720"/>
                  </a:cxn>
                  <a:cxn ang="0">
                    <a:pos x="380" y="687"/>
                  </a:cxn>
                  <a:cxn ang="0">
                    <a:pos x="647" y="249"/>
                  </a:cxn>
                  <a:cxn ang="0">
                    <a:pos x="716" y="138"/>
                  </a:cxn>
                  <a:cxn ang="0">
                    <a:pos x="182" y="0"/>
                  </a:cxn>
                  <a:cxn ang="0">
                    <a:pos x="17" y="180"/>
                  </a:cxn>
                </a:cxnLst>
                <a:rect l="0" t="0" r="r" b="b"/>
                <a:pathLst>
                  <a:path w="866" h="795">
                    <a:moveTo>
                      <a:pt x="17" y="180"/>
                    </a:moveTo>
                    <a:cubicBezTo>
                      <a:pt x="49" y="413"/>
                      <a:pt x="206" y="636"/>
                      <a:pt x="284" y="720"/>
                    </a:cubicBezTo>
                    <a:cubicBezTo>
                      <a:pt x="359" y="795"/>
                      <a:pt x="422" y="771"/>
                      <a:pt x="380" y="687"/>
                    </a:cubicBezTo>
                    <a:cubicBezTo>
                      <a:pt x="284" y="378"/>
                      <a:pt x="197" y="183"/>
                      <a:pt x="647" y="249"/>
                    </a:cubicBezTo>
                    <a:cubicBezTo>
                      <a:pt x="866" y="276"/>
                      <a:pt x="791" y="175"/>
                      <a:pt x="716" y="138"/>
                    </a:cubicBezTo>
                    <a:cubicBezTo>
                      <a:pt x="575" y="63"/>
                      <a:pt x="317" y="6"/>
                      <a:pt x="182" y="0"/>
                    </a:cubicBezTo>
                    <a:cubicBezTo>
                      <a:pt x="95" y="0"/>
                      <a:pt x="0" y="32"/>
                      <a:pt x="17" y="180"/>
                    </a:cubicBezTo>
                    <a:close/>
                  </a:path>
                </a:pathLst>
              </a:custGeom>
              <a:noFill/>
              <a:ln w="12700" cmpd="sng">
                <a:solidFill>
                  <a:schemeClr val="bg2"/>
                </a:solidFill>
                <a:round/>
                <a:headEnd/>
                <a:tailEnd/>
              </a:ln>
              <a:effectLst/>
            </p:spPr>
            <p:txBody>
              <a:bodyPr wrap="none" anchor="ctr"/>
              <a:lstStyle/>
              <a:p>
                <a:endParaRPr lang="en-IN"/>
              </a:p>
            </p:txBody>
          </p:sp>
          <p:sp>
            <p:nvSpPr>
              <p:cNvPr id="26692" name="Freeform 68"/>
              <p:cNvSpPr>
                <a:spLocks/>
              </p:cNvSpPr>
              <p:nvPr userDrawn="1"/>
            </p:nvSpPr>
            <p:spPr bwMode="hidden">
              <a:xfrm rot="16244410" flipH="1">
                <a:off x="5174" y="3195"/>
                <a:ext cx="535" cy="645"/>
              </a:xfrm>
              <a:custGeom>
                <a:avLst/>
                <a:gdLst/>
                <a:ahLst/>
                <a:cxnLst>
                  <a:cxn ang="0">
                    <a:pos x="462" y="423"/>
                  </a:cxn>
                  <a:cxn ang="0">
                    <a:pos x="144" y="612"/>
                  </a:cxn>
                  <a:cxn ang="0">
                    <a:pos x="87" y="558"/>
                  </a:cxn>
                  <a:cxn ang="0">
                    <a:pos x="162" y="117"/>
                  </a:cxn>
                  <a:cxn ang="0">
                    <a:pos x="210" y="39"/>
                  </a:cxn>
                  <a:cxn ang="0">
                    <a:pos x="441" y="243"/>
                  </a:cxn>
                  <a:cxn ang="0">
                    <a:pos x="462" y="423"/>
                  </a:cxn>
                </a:cxnLst>
                <a:rect l="0" t="0" r="r" b="b"/>
                <a:pathLst>
                  <a:path w="535" h="645">
                    <a:moveTo>
                      <a:pt x="462" y="423"/>
                    </a:moveTo>
                    <a:cubicBezTo>
                      <a:pt x="345" y="546"/>
                      <a:pt x="198" y="582"/>
                      <a:pt x="144" y="612"/>
                    </a:cubicBezTo>
                    <a:cubicBezTo>
                      <a:pt x="60" y="645"/>
                      <a:pt x="0" y="630"/>
                      <a:pt x="87" y="558"/>
                    </a:cubicBezTo>
                    <a:cubicBezTo>
                      <a:pt x="261" y="438"/>
                      <a:pt x="378" y="387"/>
                      <a:pt x="162" y="117"/>
                    </a:cubicBezTo>
                    <a:cubicBezTo>
                      <a:pt x="74" y="0"/>
                      <a:pt x="166" y="1"/>
                      <a:pt x="210" y="39"/>
                    </a:cubicBezTo>
                    <a:cubicBezTo>
                      <a:pt x="245" y="70"/>
                      <a:pt x="401" y="171"/>
                      <a:pt x="441" y="243"/>
                    </a:cubicBezTo>
                    <a:cubicBezTo>
                      <a:pt x="480" y="300"/>
                      <a:pt x="535" y="341"/>
                      <a:pt x="462" y="423"/>
                    </a:cubicBezTo>
                    <a:close/>
                  </a:path>
                </a:pathLst>
              </a:custGeom>
              <a:noFill/>
              <a:ln w="12700" cmpd="sng">
                <a:solidFill>
                  <a:schemeClr val="accent2"/>
                </a:solidFill>
                <a:round/>
                <a:headEnd/>
                <a:tailEnd/>
              </a:ln>
              <a:effectLst/>
            </p:spPr>
            <p:txBody>
              <a:bodyPr wrap="none" anchor="ctr"/>
              <a:lstStyle/>
              <a:p>
                <a:endParaRPr lang="en-IN"/>
              </a:p>
            </p:txBody>
          </p:sp>
          <p:sp>
            <p:nvSpPr>
              <p:cNvPr id="26693" name="Freeform 69"/>
              <p:cNvSpPr>
                <a:spLocks/>
              </p:cNvSpPr>
              <p:nvPr userDrawn="1"/>
            </p:nvSpPr>
            <p:spPr bwMode="hidden">
              <a:xfrm rot="2428453">
                <a:off x="4163" y="1592"/>
                <a:ext cx="802" cy="706"/>
              </a:xfrm>
              <a:custGeom>
                <a:avLst/>
                <a:gdLst/>
                <a:ahLst/>
                <a:cxnLst>
                  <a:cxn ang="0">
                    <a:pos x="742" y="110"/>
                  </a:cxn>
                  <a:cxn ang="0">
                    <a:pos x="958" y="572"/>
                  </a:cxn>
                  <a:cxn ang="0">
                    <a:pos x="847" y="638"/>
                  </a:cxn>
                  <a:cxn ang="0">
                    <a:pos x="202" y="269"/>
                  </a:cxn>
                  <a:cxn ang="0">
                    <a:pos x="163" y="173"/>
                  </a:cxn>
                  <a:cxn ang="0">
                    <a:pos x="481" y="35"/>
                  </a:cxn>
                  <a:cxn ang="0">
                    <a:pos x="742" y="110"/>
                  </a:cxn>
                </a:cxnLst>
                <a:rect l="0" t="0" r="r" b="b"/>
                <a:pathLst>
                  <a:path w="987" h="743">
                    <a:moveTo>
                      <a:pt x="742" y="110"/>
                    </a:moveTo>
                    <a:cubicBezTo>
                      <a:pt x="853" y="270"/>
                      <a:pt x="941" y="491"/>
                      <a:pt x="958" y="572"/>
                    </a:cubicBezTo>
                    <a:cubicBezTo>
                      <a:pt x="987" y="692"/>
                      <a:pt x="912" y="743"/>
                      <a:pt x="847" y="638"/>
                    </a:cubicBezTo>
                    <a:cubicBezTo>
                      <a:pt x="523" y="89"/>
                      <a:pt x="364" y="254"/>
                      <a:pt x="202" y="269"/>
                    </a:cubicBezTo>
                    <a:cubicBezTo>
                      <a:pt x="0" y="325"/>
                      <a:pt x="89" y="207"/>
                      <a:pt x="163" y="173"/>
                    </a:cubicBezTo>
                    <a:cubicBezTo>
                      <a:pt x="222" y="145"/>
                      <a:pt x="366" y="53"/>
                      <a:pt x="481" y="35"/>
                    </a:cubicBezTo>
                    <a:cubicBezTo>
                      <a:pt x="576" y="12"/>
                      <a:pt x="680" y="0"/>
                      <a:pt x="742" y="110"/>
                    </a:cubicBezTo>
                    <a:close/>
                  </a:path>
                </a:pathLst>
              </a:custGeom>
              <a:noFill/>
              <a:ln w="12700" cmpd="sng">
                <a:solidFill>
                  <a:schemeClr val="accent2"/>
                </a:solidFill>
                <a:round/>
                <a:headEnd/>
                <a:tailEnd/>
              </a:ln>
              <a:effectLst/>
            </p:spPr>
            <p:txBody>
              <a:bodyPr wrap="none" anchor="ctr"/>
              <a:lstStyle/>
              <a:p>
                <a:endParaRPr lang="en-IN"/>
              </a:p>
            </p:txBody>
          </p:sp>
          <p:sp>
            <p:nvSpPr>
              <p:cNvPr id="26694" name="Freeform 70"/>
              <p:cNvSpPr>
                <a:spLocks/>
              </p:cNvSpPr>
              <p:nvPr userDrawn="1"/>
            </p:nvSpPr>
            <p:spPr bwMode="hidden">
              <a:xfrm rot="6284068">
                <a:off x="4901" y="758"/>
                <a:ext cx="640" cy="797"/>
              </a:xfrm>
              <a:custGeom>
                <a:avLst/>
                <a:gdLst/>
                <a:ahLst/>
                <a:cxnLst>
                  <a:cxn ang="0">
                    <a:pos x="600" y="216"/>
                  </a:cxn>
                  <a:cxn ang="0">
                    <a:pos x="598" y="658"/>
                  </a:cxn>
                  <a:cxn ang="0">
                    <a:pos x="507" y="691"/>
                  </a:cxn>
                  <a:cxn ang="0">
                    <a:pos x="147" y="354"/>
                  </a:cxn>
                  <a:cxn ang="0">
                    <a:pos x="84" y="249"/>
                  </a:cxn>
                  <a:cxn ang="0">
                    <a:pos x="423" y="96"/>
                  </a:cxn>
                  <a:cxn ang="0">
                    <a:pos x="600" y="216"/>
                  </a:cxn>
                </a:cxnLst>
                <a:rect l="0" t="0" r="r" b="b"/>
                <a:pathLst>
                  <a:path w="640" h="797">
                    <a:moveTo>
                      <a:pt x="600" y="216"/>
                    </a:moveTo>
                    <a:cubicBezTo>
                      <a:pt x="640" y="379"/>
                      <a:pt x="604" y="584"/>
                      <a:pt x="598" y="658"/>
                    </a:cubicBezTo>
                    <a:cubicBezTo>
                      <a:pt x="592" y="766"/>
                      <a:pt x="528" y="797"/>
                      <a:pt x="507" y="691"/>
                    </a:cubicBezTo>
                    <a:cubicBezTo>
                      <a:pt x="495" y="276"/>
                      <a:pt x="255" y="360"/>
                      <a:pt x="147" y="354"/>
                    </a:cubicBezTo>
                    <a:cubicBezTo>
                      <a:pt x="0" y="350"/>
                      <a:pt x="18" y="294"/>
                      <a:pt x="84" y="249"/>
                    </a:cubicBezTo>
                    <a:cubicBezTo>
                      <a:pt x="147" y="204"/>
                      <a:pt x="339" y="108"/>
                      <a:pt x="423" y="96"/>
                    </a:cubicBezTo>
                    <a:cubicBezTo>
                      <a:pt x="477" y="81"/>
                      <a:pt x="585" y="0"/>
                      <a:pt x="600" y="216"/>
                    </a:cubicBezTo>
                    <a:close/>
                  </a:path>
                </a:pathLst>
              </a:custGeom>
              <a:noFill/>
              <a:ln w="12700" cmpd="sng">
                <a:solidFill>
                  <a:schemeClr val="accent2"/>
                </a:solidFill>
                <a:round/>
                <a:headEnd/>
                <a:tailEnd/>
              </a:ln>
              <a:effectLst/>
            </p:spPr>
            <p:txBody>
              <a:bodyPr wrap="none" anchor="ctr"/>
              <a:lstStyle/>
              <a:p>
                <a:endParaRPr lang="en-IN"/>
              </a:p>
            </p:txBody>
          </p:sp>
          <p:sp>
            <p:nvSpPr>
              <p:cNvPr id="26695" name="Freeform 71"/>
              <p:cNvSpPr>
                <a:spLocks/>
              </p:cNvSpPr>
              <p:nvPr userDrawn="1"/>
            </p:nvSpPr>
            <p:spPr bwMode="hidden">
              <a:xfrm rot="21011466" flipV="1">
                <a:off x="5124" y="-8"/>
                <a:ext cx="640" cy="797"/>
              </a:xfrm>
              <a:custGeom>
                <a:avLst/>
                <a:gdLst/>
                <a:ahLst/>
                <a:cxnLst>
                  <a:cxn ang="0">
                    <a:pos x="600" y="216"/>
                  </a:cxn>
                  <a:cxn ang="0">
                    <a:pos x="598" y="658"/>
                  </a:cxn>
                  <a:cxn ang="0">
                    <a:pos x="507" y="691"/>
                  </a:cxn>
                  <a:cxn ang="0">
                    <a:pos x="147" y="354"/>
                  </a:cxn>
                  <a:cxn ang="0">
                    <a:pos x="84" y="249"/>
                  </a:cxn>
                  <a:cxn ang="0">
                    <a:pos x="423" y="96"/>
                  </a:cxn>
                  <a:cxn ang="0">
                    <a:pos x="600" y="216"/>
                  </a:cxn>
                </a:cxnLst>
                <a:rect l="0" t="0" r="r" b="b"/>
                <a:pathLst>
                  <a:path w="640" h="797">
                    <a:moveTo>
                      <a:pt x="600" y="216"/>
                    </a:moveTo>
                    <a:cubicBezTo>
                      <a:pt x="640" y="379"/>
                      <a:pt x="604" y="584"/>
                      <a:pt x="598" y="658"/>
                    </a:cubicBezTo>
                    <a:cubicBezTo>
                      <a:pt x="592" y="766"/>
                      <a:pt x="528" y="797"/>
                      <a:pt x="507" y="691"/>
                    </a:cubicBezTo>
                    <a:cubicBezTo>
                      <a:pt x="495" y="276"/>
                      <a:pt x="255" y="360"/>
                      <a:pt x="147" y="354"/>
                    </a:cubicBezTo>
                    <a:cubicBezTo>
                      <a:pt x="0" y="350"/>
                      <a:pt x="18" y="294"/>
                      <a:pt x="84" y="249"/>
                    </a:cubicBezTo>
                    <a:cubicBezTo>
                      <a:pt x="147" y="204"/>
                      <a:pt x="339" y="108"/>
                      <a:pt x="423" y="96"/>
                    </a:cubicBezTo>
                    <a:cubicBezTo>
                      <a:pt x="477" y="81"/>
                      <a:pt x="585" y="0"/>
                      <a:pt x="600" y="216"/>
                    </a:cubicBezTo>
                    <a:close/>
                  </a:path>
                </a:pathLst>
              </a:custGeom>
              <a:noFill/>
              <a:ln w="12700" cmpd="sng">
                <a:solidFill>
                  <a:schemeClr val="accent2"/>
                </a:solidFill>
                <a:round/>
                <a:headEnd/>
                <a:tailEnd/>
              </a:ln>
              <a:effectLst/>
            </p:spPr>
            <p:txBody>
              <a:bodyPr wrap="none" anchor="ctr"/>
              <a:lstStyle/>
              <a:p>
                <a:endParaRPr lang="en-IN"/>
              </a:p>
            </p:txBody>
          </p:sp>
          <p:sp>
            <p:nvSpPr>
              <p:cNvPr id="26696" name="Freeform 72"/>
              <p:cNvSpPr>
                <a:spLocks/>
              </p:cNvSpPr>
              <p:nvPr userDrawn="1"/>
            </p:nvSpPr>
            <p:spPr bwMode="hidden">
              <a:xfrm rot="563450" flipH="1">
                <a:off x="3825" y="446"/>
                <a:ext cx="535" cy="645"/>
              </a:xfrm>
              <a:custGeom>
                <a:avLst/>
                <a:gdLst/>
                <a:ahLst/>
                <a:cxnLst>
                  <a:cxn ang="0">
                    <a:pos x="462" y="423"/>
                  </a:cxn>
                  <a:cxn ang="0">
                    <a:pos x="144" y="612"/>
                  </a:cxn>
                  <a:cxn ang="0">
                    <a:pos x="87" y="558"/>
                  </a:cxn>
                  <a:cxn ang="0">
                    <a:pos x="162" y="117"/>
                  </a:cxn>
                  <a:cxn ang="0">
                    <a:pos x="210" y="39"/>
                  </a:cxn>
                  <a:cxn ang="0">
                    <a:pos x="441" y="243"/>
                  </a:cxn>
                  <a:cxn ang="0">
                    <a:pos x="462" y="423"/>
                  </a:cxn>
                </a:cxnLst>
                <a:rect l="0" t="0" r="r" b="b"/>
                <a:pathLst>
                  <a:path w="535" h="645">
                    <a:moveTo>
                      <a:pt x="462" y="423"/>
                    </a:moveTo>
                    <a:cubicBezTo>
                      <a:pt x="345" y="546"/>
                      <a:pt x="198" y="582"/>
                      <a:pt x="144" y="612"/>
                    </a:cubicBezTo>
                    <a:cubicBezTo>
                      <a:pt x="60" y="645"/>
                      <a:pt x="0" y="630"/>
                      <a:pt x="87" y="558"/>
                    </a:cubicBezTo>
                    <a:cubicBezTo>
                      <a:pt x="261" y="438"/>
                      <a:pt x="378" y="387"/>
                      <a:pt x="162" y="117"/>
                    </a:cubicBezTo>
                    <a:cubicBezTo>
                      <a:pt x="74" y="0"/>
                      <a:pt x="166" y="1"/>
                      <a:pt x="210" y="39"/>
                    </a:cubicBezTo>
                    <a:cubicBezTo>
                      <a:pt x="245" y="70"/>
                      <a:pt x="401" y="171"/>
                      <a:pt x="441" y="243"/>
                    </a:cubicBezTo>
                    <a:cubicBezTo>
                      <a:pt x="480" y="300"/>
                      <a:pt x="535" y="341"/>
                      <a:pt x="462" y="423"/>
                    </a:cubicBezTo>
                    <a:close/>
                  </a:path>
                </a:pathLst>
              </a:custGeom>
              <a:noFill/>
              <a:ln w="12700" cmpd="sng">
                <a:solidFill>
                  <a:schemeClr val="accent2"/>
                </a:solidFill>
                <a:round/>
                <a:headEnd/>
                <a:tailEnd/>
              </a:ln>
              <a:effectLst/>
            </p:spPr>
            <p:txBody>
              <a:bodyPr wrap="none" anchor="ctr"/>
              <a:lstStyle/>
              <a:p>
                <a:endParaRPr lang="en-IN"/>
              </a:p>
            </p:txBody>
          </p:sp>
          <p:sp>
            <p:nvSpPr>
              <p:cNvPr id="26697" name="Freeform 73"/>
              <p:cNvSpPr>
                <a:spLocks/>
              </p:cNvSpPr>
              <p:nvPr userDrawn="1"/>
            </p:nvSpPr>
            <p:spPr bwMode="hidden">
              <a:xfrm rot="6521641">
                <a:off x="5099" y="2938"/>
                <a:ext cx="687" cy="609"/>
              </a:xfrm>
              <a:custGeom>
                <a:avLst/>
                <a:gdLst/>
                <a:ahLst/>
                <a:cxnLst>
                  <a:cxn ang="0">
                    <a:pos x="144" y="45"/>
                  </a:cxn>
                  <a:cxn ang="0">
                    <a:pos x="546" y="9"/>
                  </a:cxn>
                  <a:cxn ang="0">
                    <a:pos x="582" y="99"/>
                  </a:cxn>
                  <a:cxn ang="0">
                    <a:pos x="123" y="462"/>
                  </a:cxn>
                  <a:cxn ang="0">
                    <a:pos x="27" y="438"/>
                  </a:cxn>
                  <a:cxn ang="0">
                    <a:pos x="12" y="210"/>
                  </a:cxn>
                  <a:cxn ang="0">
                    <a:pos x="144" y="45"/>
                  </a:cxn>
                </a:cxnLst>
                <a:rect l="0" t="0" r="r" b="b"/>
                <a:pathLst>
                  <a:path w="687" h="609">
                    <a:moveTo>
                      <a:pt x="144" y="45"/>
                    </a:moveTo>
                    <a:cubicBezTo>
                      <a:pt x="306" y="0"/>
                      <a:pt x="472" y="5"/>
                      <a:pt x="546" y="9"/>
                    </a:cubicBezTo>
                    <a:cubicBezTo>
                      <a:pt x="654" y="12"/>
                      <a:pt x="687" y="75"/>
                      <a:pt x="582" y="99"/>
                    </a:cubicBezTo>
                    <a:cubicBezTo>
                      <a:pt x="81" y="144"/>
                      <a:pt x="162" y="423"/>
                      <a:pt x="123" y="462"/>
                    </a:cubicBezTo>
                    <a:cubicBezTo>
                      <a:pt x="123" y="609"/>
                      <a:pt x="39" y="495"/>
                      <a:pt x="27" y="438"/>
                    </a:cubicBezTo>
                    <a:cubicBezTo>
                      <a:pt x="18" y="393"/>
                      <a:pt x="0" y="291"/>
                      <a:pt x="12" y="210"/>
                    </a:cubicBezTo>
                    <a:cubicBezTo>
                      <a:pt x="15" y="141"/>
                      <a:pt x="36" y="66"/>
                      <a:pt x="144" y="45"/>
                    </a:cubicBezTo>
                    <a:close/>
                  </a:path>
                </a:pathLst>
              </a:custGeom>
              <a:noFill/>
              <a:ln w="12700" cmpd="sng">
                <a:solidFill>
                  <a:schemeClr val="tx2"/>
                </a:solidFill>
                <a:round/>
                <a:headEnd/>
                <a:tailEnd/>
              </a:ln>
              <a:effectLst/>
            </p:spPr>
            <p:txBody>
              <a:bodyPr wrap="none" anchor="ctr"/>
              <a:lstStyle/>
              <a:p>
                <a:endParaRPr lang="en-IN"/>
              </a:p>
            </p:txBody>
          </p:sp>
          <p:sp>
            <p:nvSpPr>
              <p:cNvPr id="26698" name="Freeform 74"/>
              <p:cNvSpPr>
                <a:spLocks/>
              </p:cNvSpPr>
              <p:nvPr userDrawn="1"/>
            </p:nvSpPr>
            <p:spPr bwMode="hidden">
              <a:xfrm>
                <a:off x="4289" y="2570"/>
                <a:ext cx="987" cy="743"/>
              </a:xfrm>
              <a:custGeom>
                <a:avLst/>
                <a:gdLst/>
                <a:ahLst/>
                <a:cxnLst>
                  <a:cxn ang="0">
                    <a:pos x="742" y="110"/>
                  </a:cxn>
                  <a:cxn ang="0">
                    <a:pos x="958" y="572"/>
                  </a:cxn>
                  <a:cxn ang="0">
                    <a:pos x="847" y="638"/>
                  </a:cxn>
                  <a:cxn ang="0">
                    <a:pos x="202" y="269"/>
                  </a:cxn>
                  <a:cxn ang="0">
                    <a:pos x="163" y="173"/>
                  </a:cxn>
                  <a:cxn ang="0">
                    <a:pos x="481" y="35"/>
                  </a:cxn>
                  <a:cxn ang="0">
                    <a:pos x="742" y="110"/>
                  </a:cxn>
                </a:cxnLst>
                <a:rect l="0" t="0" r="r" b="b"/>
                <a:pathLst>
                  <a:path w="987" h="743">
                    <a:moveTo>
                      <a:pt x="742" y="110"/>
                    </a:moveTo>
                    <a:cubicBezTo>
                      <a:pt x="853" y="270"/>
                      <a:pt x="941" y="491"/>
                      <a:pt x="958" y="572"/>
                    </a:cubicBezTo>
                    <a:cubicBezTo>
                      <a:pt x="987" y="692"/>
                      <a:pt x="912" y="743"/>
                      <a:pt x="847" y="638"/>
                    </a:cubicBezTo>
                    <a:cubicBezTo>
                      <a:pt x="523" y="89"/>
                      <a:pt x="364" y="254"/>
                      <a:pt x="202" y="269"/>
                    </a:cubicBezTo>
                    <a:cubicBezTo>
                      <a:pt x="0" y="325"/>
                      <a:pt x="89" y="207"/>
                      <a:pt x="163" y="173"/>
                    </a:cubicBezTo>
                    <a:cubicBezTo>
                      <a:pt x="222" y="145"/>
                      <a:pt x="366" y="53"/>
                      <a:pt x="481" y="35"/>
                    </a:cubicBezTo>
                    <a:cubicBezTo>
                      <a:pt x="576" y="12"/>
                      <a:pt x="680" y="0"/>
                      <a:pt x="742" y="110"/>
                    </a:cubicBezTo>
                    <a:close/>
                  </a:path>
                </a:pathLst>
              </a:custGeom>
              <a:noFill/>
              <a:ln w="12700" cmpd="sng">
                <a:solidFill>
                  <a:schemeClr val="tx2"/>
                </a:solidFill>
                <a:round/>
                <a:headEnd/>
                <a:tailEnd/>
              </a:ln>
              <a:effectLst/>
            </p:spPr>
            <p:txBody>
              <a:bodyPr wrap="none" anchor="ctr"/>
              <a:lstStyle/>
              <a:p>
                <a:endParaRPr lang="en-IN"/>
              </a:p>
            </p:txBody>
          </p:sp>
          <p:sp>
            <p:nvSpPr>
              <p:cNvPr id="26699" name="Freeform 75"/>
              <p:cNvSpPr>
                <a:spLocks/>
              </p:cNvSpPr>
              <p:nvPr userDrawn="1"/>
            </p:nvSpPr>
            <p:spPr bwMode="hidden">
              <a:xfrm>
                <a:off x="4173" y="3223"/>
                <a:ext cx="650" cy="648"/>
              </a:xfrm>
              <a:custGeom>
                <a:avLst/>
                <a:gdLst/>
                <a:ahLst/>
                <a:cxnLst>
                  <a:cxn ang="0">
                    <a:pos x="468" y="114"/>
                  </a:cxn>
                  <a:cxn ang="0">
                    <a:pos x="621" y="453"/>
                  </a:cxn>
                  <a:cxn ang="0">
                    <a:pos x="522" y="495"/>
                  </a:cxn>
                  <a:cxn ang="0">
                    <a:pos x="105" y="519"/>
                  </a:cxn>
                  <a:cxn ang="0">
                    <a:pos x="30" y="450"/>
                  </a:cxn>
                  <a:cxn ang="0">
                    <a:pos x="231" y="84"/>
                  </a:cxn>
                  <a:cxn ang="0">
                    <a:pos x="468" y="114"/>
                  </a:cxn>
                </a:cxnLst>
                <a:rect l="0" t="0" r="r" b="b"/>
                <a:pathLst>
                  <a:path w="650" h="648">
                    <a:moveTo>
                      <a:pt x="468" y="114"/>
                    </a:moveTo>
                    <a:cubicBezTo>
                      <a:pt x="579" y="274"/>
                      <a:pt x="604" y="372"/>
                      <a:pt x="621" y="453"/>
                    </a:cubicBezTo>
                    <a:cubicBezTo>
                      <a:pt x="650" y="573"/>
                      <a:pt x="587" y="600"/>
                      <a:pt x="522" y="495"/>
                    </a:cubicBezTo>
                    <a:cubicBezTo>
                      <a:pt x="330" y="99"/>
                      <a:pt x="171" y="417"/>
                      <a:pt x="105" y="519"/>
                    </a:cubicBezTo>
                    <a:cubicBezTo>
                      <a:pt x="51" y="648"/>
                      <a:pt x="0" y="525"/>
                      <a:pt x="30" y="450"/>
                    </a:cubicBezTo>
                    <a:cubicBezTo>
                      <a:pt x="39" y="381"/>
                      <a:pt x="132" y="180"/>
                      <a:pt x="231" y="84"/>
                    </a:cubicBezTo>
                    <a:cubicBezTo>
                      <a:pt x="321" y="0"/>
                      <a:pt x="406" y="4"/>
                      <a:pt x="468" y="114"/>
                    </a:cubicBezTo>
                    <a:close/>
                  </a:path>
                </a:pathLst>
              </a:custGeom>
              <a:noFill/>
              <a:ln w="12700" cmpd="sng">
                <a:solidFill>
                  <a:schemeClr val="tx2"/>
                </a:solidFill>
                <a:round/>
                <a:headEnd/>
                <a:tailEnd/>
              </a:ln>
              <a:effectLst/>
            </p:spPr>
            <p:txBody>
              <a:bodyPr wrap="none" anchor="ctr"/>
              <a:lstStyle/>
              <a:p>
                <a:endParaRPr lang="en-IN"/>
              </a:p>
            </p:txBody>
          </p:sp>
          <p:sp>
            <p:nvSpPr>
              <p:cNvPr id="26700" name="Freeform 76"/>
              <p:cNvSpPr>
                <a:spLocks/>
              </p:cNvSpPr>
              <p:nvPr userDrawn="1"/>
            </p:nvSpPr>
            <p:spPr bwMode="hidden">
              <a:xfrm rot="5844778">
                <a:off x="5046" y="3593"/>
                <a:ext cx="640" cy="797"/>
              </a:xfrm>
              <a:custGeom>
                <a:avLst/>
                <a:gdLst/>
                <a:ahLst/>
                <a:cxnLst>
                  <a:cxn ang="0">
                    <a:pos x="600" y="216"/>
                  </a:cxn>
                  <a:cxn ang="0">
                    <a:pos x="598" y="658"/>
                  </a:cxn>
                  <a:cxn ang="0">
                    <a:pos x="507" y="691"/>
                  </a:cxn>
                  <a:cxn ang="0">
                    <a:pos x="147" y="354"/>
                  </a:cxn>
                  <a:cxn ang="0">
                    <a:pos x="84" y="249"/>
                  </a:cxn>
                  <a:cxn ang="0">
                    <a:pos x="423" y="96"/>
                  </a:cxn>
                  <a:cxn ang="0">
                    <a:pos x="600" y="216"/>
                  </a:cxn>
                </a:cxnLst>
                <a:rect l="0" t="0" r="r" b="b"/>
                <a:pathLst>
                  <a:path w="640" h="797">
                    <a:moveTo>
                      <a:pt x="600" y="216"/>
                    </a:moveTo>
                    <a:cubicBezTo>
                      <a:pt x="640" y="379"/>
                      <a:pt x="604" y="584"/>
                      <a:pt x="598" y="658"/>
                    </a:cubicBezTo>
                    <a:cubicBezTo>
                      <a:pt x="592" y="766"/>
                      <a:pt x="528" y="797"/>
                      <a:pt x="507" y="691"/>
                    </a:cubicBezTo>
                    <a:cubicBezTo>
                      <a:pt x="495" y="276"/>
                      <a:pt x="255" y="360"/>
                      <a:pt x="147" y="354"/>
                    </a:cubicBezTo>
                    <a:cubicBezTo>
                      <a:pt x="0" y="350"/>
                      <a:pt x="18" y="294"/>
                      <a:pt x="84" y="249"/>
                    </a:cubicBezTo>
                    <a:cubicBezTo>
                      <a:pt x="147" y="204"/>
                      <a:pt x="339" y="108"/>
                      <a:pt x="423" y="96"/>
                    </a:cubicBezTo>
                    <a:cubicBezTo>
                      <a:pt x="477" y="81"/>
                      <a:pt x="585" y="0"/>
                      <a:pt x="600" y="216"/>
                    </a:cubicBezTo>
                    <a:close/>
                  </a:path>
                </a:pathLst>
              </a:custGeom>
              <a:noFill/>
              <a:ln w="12700" cmpd="sng">
                <a:solidFill>
                  <a:schemeClr val="tx2"/>
                </a:solidFill>
                <a:round/>
                <a:headEnd/>
                <a:tailEnd/>
              </a:ln>
              <a:effectLst/>
            </p:spPr>
            <p:txBody>
              <a:bodyPr wrap="none" anchor="ctr"/>
              <a:lstStyle/>
              <a:p>
                <a:endParaRPr lang="en-IN"/>
              </a:p>
            </p:txBody>
          </p:sp>
          <p:sp>
            <p:nvSpPr>
              <p:cNvPr id="26701" name="Freeform 77"/>
              <p:cNvSpPr>
                <a:spLocks/>
              </p:cNvSpPr>
              <p:nvPr userDrawn="1"/>
            </p:nvSpPr>
            <p:spPr bwMode="hidden">
              <a:xfrm>
                <a:off x="4854" y="2023"/>
                <a:ext cx="687" cy="609"/>
              </a:xfrm>
              <a:custGeom>
                <a:avLst/>
                <a:gdLst/>
                <a:ahLst/>
                <a:cxnLst>
                  <a:cxn ang="0">
                    <a:pos x="144" y="45"/>
                  </a:cxn>
                  <a:cxn ang="0">
                    <a:pos x="546" y="9"/>
                  </a:cxn>
                  <a:cxn ang="0">
                    <a:pos x="582" y="99"/>
                  </a:cxn>
                  <a:cxn ang="0">
                    <a:pos x="123" y="462"/>
                  </a:cxn>
                  <a:cxn ang="0">
                    <a:pos x="27" y="438"/>
                  </a:cxn>
                  <a:cxn ang="0">
                    <a:pos x="12" y="210"/>
                  </a:cxn>
                  <a:cxn ang="0">
                    <a:pos x="144" y="45"/>
                  </a:cxn>
                </a:cxnLst>
                <a:rect l="0" t="0" r="r" b="b"/>
                <a:pathLst>
                  <a:path w="687" h="609">
                    <a:moveTo>
                      <a:pt x="144" y="45"/>
                    </a:moveTo>
                    <a:cubicBezTo>
                      <a:pt x="306" y="0"/>
                      <a:pt x="472" y="5"/>
                      <a:pt x="546" y="9"/>
                    </a:cubicBezTo>
                    <a:cubicBezTo>
                      <a:pt x="654" y="12"/>
                      <a:pt x="687" y="75"/>
                      <a:pt x="582" y="99"/>
                    </a:cubicBezTo>
                    <a:cubicBezTo>
                      <a:pt x="81" y="144"/>
                      <a:pt x="162" y="423"/>
                      <a:pt x="123" y="462"/>
                    </a:cubicBezTo>
                    <a:cubicBezTo>
                      <a:pt x="123" y="609"/>
                      <a:pt x="39" y="495"/>
                      <a:pt x="27" y="438"/>
                    </a:cubicBezTo>
                    <a:cubicBezTo>
                      <a:pt x="18" y="393"/>
                      <a:pt x="0" y="291"/>
                      <a:pt x="12" y="210"/>
                    </a:cubicBezTo>
                    <a:cubicBezTo>
                      <a:pt x="15" y="141"/>
                      <a:pt x="36" y="66"/>
                      <a:pt x="144" y="45"/>
                    </a:cubicBezTo>
                    <a:close/>
                  </a:path>
                </a:pathLst>
              </a:custGeom>
              <a:noFill/>
              <a:ln w="12700" cmpd="sng">
                <a:solidFill>
                  <a:schemeClr val="bg2"/>
                </a:solidFill>
                <a:round/>
                <a:headEnd/>
                <a:tailEnd/>
              </a:ln>
              <a:effectLst/>
            </p:spPr>
            <p:txBody>
              <a:bodyPr wrap="none" anchor="ctr"/>
              <a:lstStyle/>
              <a:p>
                <a:endParaRPr lang="en-IN"/>
              </a:p>
            </p:txBody>
          </p:sp>
          <p:sp>
            <p:nvSpPr>
              <p:cNvPr id="26702" name="Freeform 78"/>
              <p:cNvSpPr>
                <a:spLocks/>
              </p:cNvSpPr>
              <p:nvPr userDrawn="1"/>
            </p:nvSpPr>
            <p:spPr bwMode="hidden">
              <a:xfrm rot="3318475">
                <a:off x="4103" y="1998"/>
                <a:ext cx="640" cy="797"/>
              </a:xfrm>
              <a:custGeom>
                <a:avLst/>
                <a:gdLst/>
                <a:ahLst/>
                <a:cxnLst>
                  <a:cxn ang="0">
                    <a:pos x="600" y="216"/>
                  </a:cxn>
                  <a:cxn ang="0">
                    <a:pos x="598" y="658"/>
                  </a:cxn>
                  <a:cxn ang="0">
                    <a:pos x="507" y="691"/>
                  </a:cxn>
                  <a:cxn ang="0">
                    <a:pos x="147" y="354"/>
                  </a:cxn>
                  <a:cxn ang="0">
                    <a:pos x="84" y="249"/>
                  </a:cxn>
                  <a:cxn ang="0">
                    <a:pos x="423" y="96"/>
                  </a:cxn>
                  <a:cxn ang="0">
                    <a:pos x="600" y="216"/>
                  </a:cxn>
                </a:cxnLst>
                <a:rect l="0" t="0" r="r" b="b"/>
                <a:pathLst>
                  <a:path w="640" h="797">
                    <a:moveTo>
                      <a:pt x="600" y="216"/>
                    </a:moveTo>
                    <a:cubicBezTo>
                      <a:pt x="640" y="379"/>
                      <a:pt x="604" y="584"/>
                      <a:pt x="598" y="658"/>
                    </a:cubicBezTo>
                    <a:cubicBezTo>
                      <a:pt x="592" y="766"/>
                      <a:pt x="528" y="797"/>
                      <a:pt x="507" y="691"/>
                    </a:cubicBezTo>
                    <a:cubicBezTo>
                      <a:pt x="495" y="276"/>
                      <a:pt x="255" y="360"/>
                      <a:pt x="147" y="354"/>
                    </a:cubicBezTo>
                    <a:cubicBezTo>
                      <a:pt x="0" y="350"/>
                      <a:pt x="18" y="294"/>
                      <a:pt x="84" y="249"/>
                    </a:cubicBezTo>
                    <a:cubicBezTo>
                      <a:pt x="147" y="204"/>
                      <a:pt x="339" y="108"/>
                      <a:pt x="423" y="96"/>
                    </a:cubicBezTo>
                    <a:cubicBezTo>
                      <a:pt x="477" y="81"/>
                      <a:pt x="585" y="0"/>
                      <a:pt x="600" y="216"/>
                    </a:cubicBezTo>
                    <a:close/>
                  </a:path>
                </a:pathLst>
              </a:custGeom>
              <a:noFill/>
              <a:ln w="12700" cmpd="sng">
                <a:solidFill>
                  <a:schemeClr val="bg2"/>
                </a:solidFill>
                <a:round/>
                <a:headEnd/>
                <a:tailEnd/>
              </a:ln>
              <a:effectLst/>
            </p:spPr>
            <p:txBody>
              <a:bodyPr wrap="none" anchor="ctr"/>
              <a:lstStyle/>
              <a:p>
                <a:endParaRPr lang="en-IN"/>
              </a:p>
            </p:txBody>
          </p:sp>
          <p:sp>
            <p:nvSpPr>
              <p:cNvPr id="26703" name="Freeform 79"/>
              <p:cNvSpPr>
                <a:spLocks/>
              </p:cNvSpPr>
              <p:nvPr userDrawn="1"/>
            </p:nvSpPr>
            <p:spPr bwMode="hidden">
              <a:xfrm rot="20976686" flipH="1">
                <a:off x="4925" y="3667"/>
                <a:ext cx="535" cy="645"/>
              </a:xfrm>
              <a:custGeom>
                <a:avLst/>
                <a:gdLst/>
                <a:ahLst/>
                <a:cxnLst>
                  <a:cxn ang="0">
                    <a:pos x="462" y="423"/>
                  </a:cxn>
                  <a:cxn ang="0">
                    <a:pos x="144" y="612"/>
                  </a:cxn>
                  <a:cxn ang="0">
                    <a:pos x="87" y="558"/>
                  </a:cxn>
                  <a:cxn ang="0">
                    <a:pos x="162" y="117"/>
                  </a:cxn>
                  <a:cxn ang="0">
                    <a:pos x="210" y="39"/>
                  </a:cxn>
                  <a:cxn ang="0">
                    <a:pos x="441" y="243"/>
                  </a:cxn>
                  <a:cxn ang="0">
                    <a:pos x="462" y="423"/>
                  </a:cxn>
                </a:cxnLst>
                <a:rect l="0" t="0" r="r" b="b"/>
                <a:pathLst>
                  <a:path w="535" h="645">
                    <a:moveTo>
                      <a:pt x="462" y="423"/>
                    </a:moveTo>
                    <a:cubicBezTo>
                      <a:pt x="345" y="546"/>
                      <a:pt x="198" y="582"/>
                      <a:pt x="144" y="612"/>
                    </a:cubicBezTo>
                    <a:cubicBezTo>
                      <a:pt x="60" y="645"/>
                      <a:pt x="0" y="630"/>
                      <a:pt x="87" y="558"/>
                    </a:cubicBezTo>
                    <a:cubicBezTo>
                      <a:pt x="261" y="438"/>
                      <a:pt x="378" y="387"/>
                      <a:pt x="162" y="117"/>
                    </a:cubicBezTo>
                    <a:cubicBezTo>
                      <a:pt x="74" y="0"/>
                      <a:pt x="166" y="1"/>
                      <a:pt x="210" y="39"/>
                    </a:cubicBezTo>
                    <a:cubicBezTo>
                      <a:pt x="245" y="70"/>
                      <a:pt x="401" y="171"/>
                      <a:pt x="441" y="243"/>
                    </a:cubicBezTo>
                    <a:cubicBezTo>
                      <a:pt x="480" y="300"/>
                      <a:pt x="535" y="341"/>
                      <a:pt x="462" y="423"/>
                    </a:cubicBezTo>
                    <a:close/>
                  </a:path>
                </a:pathLst>
              </a:custGeom>
              <a:noFill/>
              <a:ln w="12700" cmpd="sng">
                <a:solidFill>
                  <a:schemeClr val="bg2"/>
                </a:solidFill>
                <a:round/>
                <a:headEnd/>
                <a:tailEnd/>
              </a:ln>
              <a:effectLst/>
            </p:spPr>
            <p:txBody>
              <a:bodyPr wrap="none" anchor="ctr"/>
              <a:lstStyle/>
              <a:p>
                <a:endParaRPr lang="en-IN"/>
              </a:p>
            </p:txBody>
          </p:sp>
          <p:sp>
            <p:nvSpPr>
              <p:cNvPr id="26704" name="Freeform 80"/>
              <p:cNvSpPr>
                <a:spLocks/>
              </p:cNvSpPr>
              <p:nvPr userDrawn="1"/>
            </p:nvSpPr>
            <p:spPr bwMode="hidden">
              <a:xfrm>
                <a:off x="4006" y="3176"/>
                <a:ext cx="866" cy="795"/>
              </a:xfrm>
              <a:custGeom>
                <a:avLst/>
                <a:gdLst/>
                <a:ahLst/>
                <a:cxnLst>
                  <a:cxn ang="0">
                    <a:pos x="17" y="180"/>
                  </a:cxn>
                  <a:cxn ang="0">
                    <a:pos x="284" y="720"/>
                  </a:cxn>
                  <a:cxn ang="0">
                    <a:pos x="380" y="687"/>
                  </a:cxn>
                  <a:cxn ang="0">
                    <a:pos x="647" y="249"/>
                  </a:cxn>
                  <a:cxn ang="0">
                    <a:pos x="716" y="138"/>
                  </a:cxn>
                  <a:cxn ang="0">
                    <a:pos x="182" y="0"/>
                  </a:cxn>
                  <a:cxn ang="0">
                    <a:pos x="17" y="180"/>
                  </a:cxn>
                </a:cxnLst>
                <a:rect l="0" t="0" r="r" b="b"/>
                <a:pathLst>
                  <a:path w="866" h="795">
                    <a:moveTo>
                      <a:pt x="17" y="180"/>
                    </a:moveTo>
                    <a:cubicBezTo>
                      <a:pt x="49" y="413"/>
                      <a:pt x="206" y="636"/>
                      <a:pt x="284" y="720"/>
                    </a:cubicBezTo>
                    <a:cubicBezTo>
                      <a:pt x="359" y="795"/>
                      <a:pt x="422" y="771"/>
                      <a:pt x="380" y="687"/>
                    </a:cubicBezTo>
                    <a:cubicBezTo>
                      <a:pt x="284" y="378"/>
                      <a:pt x="197" y="183"/>
                      <a:pt x="647" y="249"/>
                    </a:cubicBezTo>
                    <a:cubicBezTo>
                      <a:pt x="866" y="276"/>
                      <a:pt x="791" y="175"/>
                      <a:pt x="716" y="138"/>
                    </a:cubicBezTo>
                    <a:cubicBezTo>
                      <a:pt x="575" y="63"/>
                      <a:pt x="317" y="6"/>
                      <a:pt x="182" y="0"/>
                    </a:cubicBezTo>
                    <a:cubicBezTo>
                      <a:pt x="95" y="0"/>
                      <a:pt x="0" y="32"/>
                      <a:pt x="17" y="180"/>
                    </a:cubicBezTo>
                    <a:close/>
                  </a:path>
                </a:pathLst>
              </a:custGeom>
              <a:noFill/>
              <a:ln w="12700" cmpd="sng">
                <a:solidFill>
                  <a:schemeClr val="bg2"/>
                </a:solidFill>
                <a:round/>
                <a:headEnd/>
                <a:tailEnd/>
              </a:ln>
              <a:effectLst/>
            </p:spPr>
            <p:txBody>
              <a:bodyPr wrap="none" anchor="ctr"/>
              <a:lstStyle/>
              <a:p>
                <a:endParaRPr lang="en-IN"/>
              </a:p>
            </p:txBody>
          </p:sp>
          <p:sp>
            <p:nvSpPr>
              <p:cNvPr id="26705" name="Freeform 81"/>
              <p:cNvSpPr>
                <a:spLocks/>
              </p:cNvSpPr>
              <p:nvPr userDrawn="1"/>
            </p:nvSpPr>
            <p:spPr bwMode="hidden">
              <a:xfrm rot="6820033">
                <a:off x="4163" y="3620"/>
                <a:ext cx="802" cy="706"/>
              </a:xfrm>
              <a:custGeom>
                <a:avLst/>
                <a:gdLst/>
                <a:ahLst/>
                <a:cxnLst>
                  <a:cxn ang="0">
                    <a:pos x="742" y="110"/>
                  </a:cxn>
                  <a:cxn ang="0">
                    <a:pos x="958" y="572"/>
                  </a:cxn>
                  <a:cxn ang="0">
                    <a:pos x="847" y="638"/>
                  </a:cxn>
                  <a:cxn ang="0">
                    <a:pos x="202" y="269"/>
                  </a:cxn>
                  <a:cxn ang="0">
                    <a:pos x="163" y="173"/>
                  </a:cxn>
                  <a:cxn ang="0">
                    <a:pos x="481" y="35"/>
                  </a:cxn>
                  <a:cxn ang="0">
                    <a:pos x="742" y="110"/>
                  </a:cxn>
                </a:cxnLst>
                <a:rect l="0" t="0" r="r" b="b"/>
                <a:pathLst>
                  <a:path w="987" h="743">
                    <a:moveTo>
                      <a:pt x="742" y="110"/>
                    </a:moveTo>
                    <a:cubicBezTo>
                      <a:pt x="853" y="270"/>
                      <a:pt x="941" y="491"/>
                      <a:pt x="958" y="572"/>
                    </a:cubicBezTo>
                    <a:cubicBezTo>
                      <a:pt x="987" y="692"/>
                      <a:pt x="912" y="743"/>
                      <a:pt x="847" y="638"/>
                    </a:cubicBezTo>
                    <a:cubicBezTo>
                      <a:pt x="523" y="89"/>
                      <a:pt x="364" y="254"/>
                      <a:pt x="202" y="269"/>
                    </a:cubicBezTo>
                    <a:cubicBezTo>
                      <a:pt x="0" y="325"/>
                      <a:pt x="89" y="207"/>
                      <a:pt x="163" y="173"/>
                    </a:cubicBezTo>
                    <a:cubicBezTo>
                      <a:pt x="222" y="145"/>
                      <a:pt x="366" y="53"/>
                      <a:pt x="481" y="35"/>
                    </a:cubicBezTo>
                    <a:cubicBezTo>
                      <a:pt x="576" y="12"/>
                      <a:pt x="680" y="0"/>
                      <a:pt x="742" y="110"/>
                    </a:cubicBezTo>
                    <a:close/>
                  </a:path>
                </a:pathLst>
              </a:custGeom>
              <a:noFill/>
              <a:ln w="12700" cmpd="sng">
                <a:solidFill>
                  <a:schemeClr val="accent2"/>
                </a:solidFill>
                <a:round/>
                <a:headEnd/>
                <a:tailEnd/>
              </a:ln>
              <a:effectLst/>
            </p:spPr>
            <p:txBody>
              <a:bodyPr wrap="none" anchor="ctr"/>
              <a:lstStyle/>
              <a:p>
                <a:endParaRPr lang="en-IN"/>
              </a:p>
            </p:txBody>
          </p:sp>
          <p:sp>
            <p:nvSpPr>
              <p:cNvPr id="26706" name="Freeform 82"/>
              <p:cNvSpPr>
                <a:spLocks/>
              </p:cNvSpPr>
              <p:nvPr userDrawn="1"/>
            </p:nvSpPr>
            <p:spPr bwMode="hidden">
              <a:xfrm rot="6284068">
                <a:off x="4589" y="2558"/>
                <a:ext cx="640" cy="797"/>
              </a:xfrm>
              <a:custGeom>
                <a:avLst/>
                <a:gdLst/>
                <a:ahLst/>
                <a:cxnLst>
                  <a:cxn ang="0">
                    <a:pos x="600" y="216"/>
                  </a:cxn>
                  <a:cxn ang="0">
                    <a:pos x="598" y="658"/>
                  </a:cxn>
                  <a:cxn ang="0">
                    <a:pos x="507" y="691"/>
                  </a:cxn>
                  <a:cxn ang="0">
                    <a:pos x="147" y="354"/>
                  </a:cxn>
                  <a:cxn ang="0">
                    <a:pos x="84" y="249"/>
                  </a:cxn>
                  <a:cxn ang="0">
                    <a:pos x="423" y="96"/>
                  </a:cxn>
                  <a:cxn ang="0">
                    <a:pos x="600" y="216"/>
                  </a:cxn>
                </a:cxnLst>
                <a:rect l="0" t="0" r="r" b="b"/>
                <a:pathLst>
                  <a:path w="640" h="797">
                    <a:moveTo>
                      <a:pt x="600" y="216"/>
                    </a:moveTo>
                    <a:cubicBezTo>
                      <a:pt x="640" y="379"/>
                      <a:pt x="604" y="584"/>
                      <a:pt x="598" y="658"/>
                    </a:cubicBezTo>
                    <a:cubicBezTo>
                      <a:pt x="592" y="766"/>
                      <a:pt x="528" y="797"/>
                      <a:pt x="507" y="691"/>
                    </a:cubicBezTo>
                    <a:cubicBezTo>
                      <a:pt x="495" y="276"/>
                      <a:pt x="255" y="360"/>
                      <a:pt x="147" y="354"/>
                    </a:cubicBezTo>
                    <a:cubicBezTo>
                      <a:pt x="0" y="350"/>
                      <a:pt x="18" y="294"/>
                      <a:pt x="84" y="249"/>
                    </a:cubicBezTo>
                    <a:cubicBezTo>
                      <a:pt x="147" y="204"/>
                      <a:pt x="339" y="108"/>
                      <a:pt x="423" y="96"/>
                    </a:cubicBezTo>
                    <a:cubicBezTo>
                      <a:pt x="477" y="81"/>
                      <a:pt x="585" y="0"/>
                      <a:pt x="600" y="216"/>
                    </a:cubicBezTo>
                    <a:close/>
                  </a:path>
                </a:pathLst>
              </a:custGeom>
              <a:noFill/>
              <a:ln w="12700" cmpd="sng">
                <a:solidFill>
                  <a:schemeClr val="accent2"/>
                </a:solidFill>
                <a:round/>
                <a:headEnd/>
                <a:tailEnd/>
              </a:ln>
              <a:effectLst/>
            </p:spPr>
            <p:txBody>
              <a:bodyPr wrap="none" anchor="ctr"/>
              <a:lstStyle/>
              <a:p>
                <a:endParaRPr lang="en-IN"/>
              </a:p>
            </p:txBody>
          </p:sp>
          <p:sp>
            <p:nvSpPr>
              <p:cNvPr id="26707" name="Freeform 83"/>
              <p:cNvSpPr>
                <a:spLocks/>
              </p:cNvSpPr>
              <p:nvPr userDrawn="1"/>
            </p:nvSpPr>
            <p:spPr bwMode="hidden">
              <a:xfrm rot="15949041" flipV="1">
                <a:off x="5118" y="2092"/>
                <a:ext cx="640" cy="797"/>
              </a:xfrm>
              <a:custGeom>
                <a:avLst/>
                <a:gdLst/>
                <a:ahLst/>
                <a:cxnLst>
                  <a:cxn ang="0">
                    <a:pos x="600" y="216"/>
                  </a:cxn>
                  <a:cxn ang="0">
                    <a:pos x="598" y="658"/>
                  </a:cxn>
                  <a:cxn ang="0">
                    <a:pos x="507" y="691"/>
                  </a:cxn>
                  <a:cxn ang="0">
                    <a:pos x="147" y="354"/>
                  </a:cxn>
                  <a:cxn ang="0">
                    <a:pos x="84" y="249"/>
                  </a:cxn>
                  <a:cxn ang="0">
                    <a:pos x="423" y="96"/>
                  </a:cxn>
                  <a:cxn ang="0">
                    <a:pos x="600" y="216"/>
                  </a:cxn>
                </a:cxnLst>
                <a:rect l="0" t="0" r="r" b="b"/>
                <a:pathLst>
                  <a:path w="640" h="797">
                    <a:moveTo>
                      <a:pt x="600" y="216"/>
                    </a:moveTo>
                    <a:cubicBezTo>
                      <a:pt x="640" y="379"/>
                      <a:pt x="604" y="584"/>
                      <a:pt x="598" y="658"/>
                    </a:cubicBezTo>
                    <a:cubicBezTo>
                      <a:pt x="592" y="766"/>
                      <a:pt x="528" y="797"/>
                      <a:pt x="507" y="691"/>
                    </a:cubicBezTo>
                    <a:cubicBezTo>
                      <a:pt x="495" y="276"/>
                      <a:pt x="255" y="360"/>
                      <a:pt x="147" y="354"/>
                    </a:cubicBezTo>
                    <a:cubicBezTo>
                      <a:pt x="0" y="350"/>
                      <a:pt x="18" y="294"/>
                      <a:pt x="84" y="249"/>
                    </a:cubicBezTo>
                    <a:cubicBezTo>
                      <a:pt x="147" y="204"/>
                      <a:pt x="339" y="108"/>
                      <a:pt x="423" y="96"/>
                    </a:cubicBezTo>
                    <a:cubicBezTo>
                      <a:pt x="477" y="81"/>
                      <a:pt x="585" y="0"/>
                      <a:pt x="600" y="216"/>
                    </a:cubicBezTo>
                    <a:close/>
                  </a:path>
                </a:pathLst>
              </a:custGeom>
              <a:noFill/>
              <a:ln w="12700" cmpd="sng">
                <a:solidFill>
                  <a:schemeClr val="accent2"/>
                </a:solidFill>
                <a:round/>
                <a:headEnd/>
                <a:tailEnd/>
              </a:ln>
              <a:effectLst/>
            </p:spPr>
            <p:txBody>
              <a:bodyPr wrap="none" anchor="ctr"/>
              <a:lstStyle/>
              <a:p>
                <a:endParaRPr lang="en-IN"/>
              </a:p>
            </p:txBody>
          </p:sp>
          <p:sp>
            <p:nvSpPr>
              <p:cNvPr id="26708" name="Freeform 84"/>
              <p:cNvSpPr>
                <a:spLocks/>
              </p:cNvSpPr>
              <p:nvPr userDrawn="1"/>
            </p:nvSpPr>
            <p:spPr bwMode="hidden">
              <a:xfrm rot="563450" flipH="1">
                <a:off x="3981" y="2402"/>
                <a:ext cx="535" cy="645"/>
              </a:xfrm>
              <a:custGeom>
                <a:avLst/>
                <a:gdLst/>
                <a:ahLst/>
                <a:cxnLst>
                  <a:cxn ang="0">
                    <a:pos x="462" y="423"/>
                  </a:cxn>
                  <a:cxn ang="0">
                    <a:pos x="144" y="612"/>
                  </a:cxn>
                  <a:cxn ang="0">
                    <a:pos x="87" y="558"/>
                  </a:cxn>
                  <a:cxn ang="0">
                    <a:pos x="162" y="117"/>
                  </a:cxn>
                  <a:cxn ang="0">
                    <a:pos x="210" y="39"/>
                  </a:cxn>
                  <a:cxn ang="0">
                    <a:pos x="441" y="243"/>
                  </a:cxn>
                  <a:cxn ang="0">
                    <a:pos x="462" y="423"/>
                  </a:cxn>
                </a:cxnLst>
                <a:rect l="0" t="0" r="r" b="b"/>
                <a:pathLst>
                  <a:path w="535" h="645">
                    <a:moveTo>
                      <a:pt x="462" y="423"/>
                    </a:moveTo>
                    <a:cubicBezTo>
                      <a:pt x="345" y="546"/>
                      <a:pt x="198" y="582"/>
                      <a:pt x="144" y="612"/>
                    </a:cubicBezTo>
                    <a:cubicBezTo>
                      <a:pt x="60" y="645"/>
                      <a:pt x="0" y="630"/>
                      <a:pt x="87" y="558"/>
                    </a:cubicBezTo>
                    <a:cubicBezTo>
                      <a:pt x="261" y="438"/>
                      <a:pt x="378" y="387"/>
                      <a:pt x="162" y="117"/>
                    </a:cubicBezTo>
                    <a:cubicBezTo>
                      <a:pt x="74" y="0"/>
                      <a:pt x="166" y="1"/>
                      <a:pt x="210" y="39"/>
                    </a:cubicBezTo>
                    <a:cubicBezTo>
                      <a:pt x="245" y="70"/>
                      <a:pt x="401" y="171"/>
                      <a:pt x="441" y="243"/>
                    </a:cubicBezTo>
                    <a:cubicBezTo>
                      <a:pt x="480" y="300"/>
                      <a:pt x="535" y="341"/>
                      <a:pt x="462" y="423"/>
                    </a:cubicBezTo>
                    <a:close/>
                  </a:path>
                </a:pathLst>
              </a:custGeom>
              <a:noFill/>
              <a:ln w="12700" cmpd="sng">
                <a:solidFill>
                  <a:schemeClr val="accent2"/>
                </a:solidFill>
                <a:round/>
                <a:headEnd/>
                <a:tailEnd/>
              </a:ln>
              <a:effectLst/>
            </p:spPr>
            <p:txBody>
              <a:bodyPr wrap="none" anchor="ctr"/>
              <a:lstStyle/>
              <a:p>
                <a:endParaRPr lang="en-IN"/>
              </a:p>
            </p:txBody>
          </p:sp>
        </p:grpSp>
        <p:grpSp>
          <p:nvGrpSpPr>
            <p:cNvPr id="26709" name="Group 85"/>
            <p:cNvGrpSpPr>
              <a:grpSpLocks/>
            </p:cNvGrpSpPr>
            <p:nvPr userDrawn="1"/>
          </p:nvGrpSpPr>
          <p:grpSpPr bwMode="auto">
            <a:xfrm>
              <a:off x="120" y="298"/>
              <a:ext cx="5509" cy="141"/>
              <a:chOff x="150" y="543"/>
              <a:chExt cx="5309" cy="200"/>
            </a:xfrm>
          </p:grpSpPr>
          <p:sp>
            <p:nvSpPr>
              <p:cNvPr id="26710" name="AutoShape 86"/>
              <p:cNvSpPr>
                <a:spLocks noChangeArrowheads="1"/>
              </p:cNvSpPr>
              <p:nvPr/>
            </p:nvSpPr>
            <p:spPr bwMode="ltGray">
              <a:xfrm>
                <a:off x="150" y="543"/>
                <a:ext cx="5309" cy="200"/>
              </a:xfrm>
              <a:prstGeom prst="roundRect">
                <a:avLst>
                  <a:gd name="adj" fmla="val 50000"/>
                </a:avLst>
              </a:prstGeom>
              <a:solidFill>
                <a:srgbClr val="808080">
                  <a:alpha val="50000"/>
                </a:srgbClr>
              </a:solidFill>
              <a:ln w="9525">
                <a:noFill/>
                <a:round/>
                <a:headEnd/>
                <a:tailEnd/>
              </a:ln>
              <a:effectLst/>
            </p:spPr>
            <p:txBody>
              <a:bodyPr wrap="none" anchor="ctr"/>
              <a:lstStyle/>
              <a:p>
                <a:endParaRPr lang="en-IN"/>
              </a:p>
            </p:txBody>
          </p:sp>
          <p:sp>
            <p:nvSpPr>
              <p:cNvPr id="26711" name="Rectangle 87"/>
              <p:cNvSpPr>
                <a:spLocks noChangeArrowheads="1"/>
              </p:cNvSpPr>
              <p:nvPr/>
            </p:nvSpPr>
            <p:spPr bwMode="ltGray">
              <a:xfrm>
                <a:off x="175" y="600"/>
                <a:ext cx="5251" cy="50"/>
              </a:xfrm>
              <a:prstGeom prst="rect">
                <a:avLst/>
              </a:prstGeom>
              <a:solidFill>
                <a:srgbClr val="808080">
                  <a:alpha val="50000"/>
                </a:srgbClr>
              </a:solidFill>
              <a:ln w="9525">
                <a:noFill/>
                <a:miter lim="800000"/>
                <a:headEnd/>
                <a:tailEnd/>
              </a:ln>
              <a:effectLst/>
            </p:spPr>
            <p:txBody>
              <a:bodyPr wrap="none" anchor="ctr"/>
              <a:lstStyle/>
              <a:p>
                <a:endParaRPr lang="en-IN"/>
              </a:p>
            </p:txBody>
          </p:sp>
        </p:grpSp>
        <p:grpSp>
          <p:nvGrpSpPr>
            <p:cNvPr id="26712" name="Group 88"/>
            <p:cNvGrpSpPr>
              <a:grpSpLocks/>
            </p:cNvGrpSpPr>
            <p:nvPr userDrawn="1"/>
          </p:nvGrpSpPr>
          <p:grpSpPr bwMode="auto">
            <a:xfrm>
              <a:off x="52" y="241"/>
              <a:ext cx="5509" cy="141"/>
              <a:chOff x="150" y="543"/>
              <a:chExt cx="5309" cy="200"/>
            </a:xfrm>
          </p:grpSpPr>
          <p:sp>
            <p:nvSpPr>
              <p:cNvPr id="26713" name="AutoShape 89"/>
              <p:cNvSpPr>
                <a:spLocks noChangeArrowheads="1"/>
              </p:cNvSpPr>
              <p:nvPr/>
            </p:nvSpPr>
            <p:spPr bwMode="auto">
              <a:xfrm>
                <a:off x="150" y="543"/>
                <a:ext cx="5309" cy="200"/>
              </a:xfrm>
              <a:prstGeom prst="roundRect">
                <a:avLst>
                  <a:gd name="adj" fmla="val 50000"/>
                </a:avLst>
              </a:prstGeom>
              <a:gradFill rotWithShape="0">
                <a:gsLst>
                  <a:gs pos="0">
                    <a:srgbClr val="B2B2B2">
                      <a:gamma/>
                      <a:shade val="46275"/>
                      <a:invGamma/>
                    </a:srgbClr>
                  </a:gs>
                  <a:gs pos="50000">
                    <a:srgbClr val="B2B2B2"/>
                  </a:gs>
                  <a:gs pos="100000">
                    <a:srgbClr val="B2B2B2">
                      <a:gamma/>
                      <a:shade val="46275"/>
                      <a:invGamma/>
                    </a:srgbClr>
                  </a:gs>
                </a:gsLst>
                <a:lin ang="5400000" scaled="1"/>
              </a:gradFill>
              <a:ln w="9525">
                <a:noFill/>
                <a:round/>
                <a:headEnd/>
                <a:tailEnd/>
              </a:ln>
              <a:effectLst/>
            </p:spPr>
            <p:txBody>
              <a:bodyPr wrap="none" anchor="ctr"/>
              <a:lstStyle/>
              <a:p>
                <a:endParaRPr lang="en-IN"/>
              </a:p>
            </p:txBody>
          </p:sp>
          <p:sp>
            <p:nvSpPr>
              <p:cNvPr id="26714" name="Rectangle 90"/>
              <p:cNvSpPr>
                <a:spLocks noChangeArrowheads="1"/>
              </p:cNvSpPr>
              <p:nvPr/>
            </p:nvSpPr>
            <p:spPr bwMode="auto">
              <a:xfrm>
                <a:off x="175" y="600"/>
                <a:ext cx="5251" cy="50"/>
              </a:xfrm>
              <a:prstGeom prst="rect">
                <a:avLst/>
              </a:prstGeom>
              <a:gradFill rotWithShape="0">
                <a:gsLst>
                  <a:gs pos="0">
                    <a:srgbClr val="B2B2B2"/>
                  </a:gs>
                  <a:gs pos="50000">
                    <a:srgbClr val="B2B2B2">
                      <a:gamma/>
                      <a:tint val="27451"/>
                      <a:invGamma/>
                    </a:srgbClr>
                  </a:gs>
                  <a:gs pos="100000">
                    <a:srgbClr val="B2B2B2"/>
                  </a:gs>
                </a:gsLst>
                <a:lin ang="5400000" scaled="1"/>
              </a:gradFill>
              <a:ln w="9525">
                <a:noFill/>
                <a:miter lim="800000"/>
                <a:headEnd/>
                <a:tailEnd/>
              </a:ln>
              <a:effectLst/>
            </p:spPr>
            <p:txBody>
              <a:bodyPr wrap="none" anchor="ctr"/>
              <a:lstStyle/>
              <a:p>
                <a:endParaRPr lang="en-IN"/>
              </a:p>
            </p:txBody>
          </p:sp>
        </p:grpSp>
        <p:sp>
          <p:nvSpPr>
            <p:cNvPr id="26715" name="Freeform 91"/>
            <p:cNvSpPr>
              <a:spLocks/>
            </p:cNvSpPr>
            <p:nvPr userDrawn="1"/>
          </p:nvSpPr>
          <p:spPr bwMode="ltGray">
            <a:xfrm>
              <a:off x="97" y="300"/>
              <a:ext cx="866" cy="795"/>
            </a:xfrm>
            <a:custGeom>
              <a:avLst/>
              <a:gdLst/>
              <a:ahLst/>
              <a:cxnLst>
                <a:cxn ang="0">
                  <a:pos x="17" y="180"/>
                </a:cxn>
                <a:cxn ang="0">
                  <a:pos x="284" y="720"/>
                </a:cxn>
                <a:cxn ang="0">
                  <a:pos x="380" y="687"/>
                </a:cxn>
                <a:cxn ang="0">
                  <a:pos x="647" y="249"/>
                </a:cxn>
                <a:cxn ang="0">
                  <a:pos x="716" y="138"/>
                </a:cxn>
                <a:cxn ang="0">
                  <a:pos x="182" y="0"/>
                </a:cxn>
                <a:cxn ang="0">
                  <a:pos x="17" y="180"/>
                </a:cxn>
              </a:cxnLst>
              <a:rect l="0" t="0" r="r" b="b"/>
              <a:pathLst>
                <a:path w="866" h="795">
                  <a:moveTo>
                    <a:pt x="17" y="180"/>
                  </a:moveTo>
                  <a:cubicBezTo>
                    <a:pt x="49" y="413"/>
                    <a:pt x="206" y="636"/>
                    <a:pt x="284" y="720"/>
                  </a:cubicBezTo>
                  <a:cubicBezTo>
                    <a:pt x="359" y="795"/>
                    <a:pt x="422" y="771"/>
                    <a:pt x="380" y="687"/>
                  </a:cubicBezTo>
                  <a:cubicBezTo>
                    <a:pt x="284" y="378"/>
                    <a:pt x="197" y="183"/>
                    <a:pt x="647" y="249"/>
                  </a:cubicBezTo>
                  <a:cubicBezTo>
                    <a:pt x="866" y="276"/>
                    <a:pt x="791" y="175"/>
                    <a:pt x="716" y="138"/>
                  </a:cubicBezTo>
                  <a:cubicBezTo>
                    <a:pt x="575" y="63"/>
                    <a:pt x="317" y="6"/>
                    <a:pt x="182" y="0"/>
                  </a:cubicBezTo>
                  <a:cubicBezTo>
                    <a:pt x="95" y="0"/>
                    <a:pt x="0" y="32"/>
                    <a:pt x="17" y="180"/>
                  </a:cubicBezTo>
                  <a:close/>
                </a:path>
              </a:pathLst>
            </a:custGeom>
            <a:solidFill>
              <a:srgbClr val="808080">
                <a:alpha val="50000"/>
              </a:srgbClr>
            </a:solidFill>
            <a:ln w="9525" cap="flat" cmpd="sng">
              <a:noFill/>
              <a:prstDash val="solid"/>
              <a:round/>
              <a:headEnd type="none" w="med" len="med"/>
              <a:tailEnd type="none" w="med" len="med"/>
            </a:ln>
            <a:effectLst/>
          </p:spPr>
          <p:txBody>
            <a:bodyPr wrap="none" anchor="ctr"/>
            <a:lstStyle/>
            <a:p>
              <a:endParaRPr lang="en-IN"/>
            </a:p>
          </p:txBody>
        </p:sp>
        <p:grpSp>
          <p:nvGrpSpPr>
            <p:cNvPr id="26716" name="Group 92"/>
            <p:cNvGrpSpPr>
              <a:grpSpLocks/>
            </p:cNvGrpSpPr>
            <p:nvPr userDrawn="1"/>
          </p:nvGrpSpPr>
          <p:grpSpPr bwMode="auto">
            <a:xfrm>
              <a:off x="136" y="94"/>
              <a:ext cx="790" cy="737"/>
              <a:chOff x="138" y="104"/>
              <a:chExt cx="790" cy="737"/>
            </a:xfrm>
          </p:grpSpPr>
          <p:sp>
            <p:nvSpPr>
              <p:cNvPr id="26717" name="Freeform 93"/>
              <p:cNvSpPr>
                <a:spLocks/>
              </p:cNvSpPr>
              <p:nvPr/>
            </p:nvSpPr>
            <p:spPr bwMode="auto">
              <a:xfrm>
                <a:off x="138" y="115"/>
                <a:ext cx="790" cy="726"/>
              </a:xfrm>
              <a:custGeom>
                <a:avLst/>
                <a:gdLst/>
                <a:ahLst/>
                <a:cxnLst>
                  <a:cxn ang="0">
                    <a:pos x="17" y="180"/>
                  </a:cxn>
                  <a:cxn ang="0">
                    <a:pos x="284" y="720"/>
                  </a:cxn>
                  <a:cxn ang="0">
                    <a:pos x="380" y="687"/>
                  </a:cxn>
                  <a:cxn ang="0">
                    <a:pos x="647" y="249"/>
                  </a:cxn>
                  <a:cxn ang="0">
                    <a:pos x="716" y="138"/>
                  </a:cxn>
                  <a:cxn ang="0">
                    <a:pos x="182" y="0"/>
                  </a:cxn>
                  <a:cxn ang="0">
                    <a:pos x="17" y="180"/>
                  </a:cxn>
                </a:cxnLst>
                <a:rect l="0" t="0" r="r" b="b"/>
                <a:pathLst>
                  <a:path w="866" h="795">
                    <a:moveTo>
                      <a:pt x="17" y="180"/>
                    </a:moveTo>
                    <a:cubicBezTo>
                      <a:pt x="49" y="413"/>
                      <a:pt x="206" y="636"/>
                      <a:pt x="284" y="720"/>
                    </a:cubicBezTo>
                    <a:cubicBezTo>
                      <a:pt x="359" y="795"/>
                      <a:pt x="422" y="771"/>
                      <a:pt x="380" y="687"/>
                    </a:cubicBezTo>
                    <a:cubicBezTo>
                      <a:pt x="284" y="378"/>
                      <a:pt x="197" y="183"/>
                      <a:pt x="647" y="249"/>
                    </a:cubicBezTo>
                    <a:cubicBezTo>
                      <a:pt x="866" y="276"/>
                      <a:pt x="791" y="175"/>
                      <a:pt x="716" y="138"/>
                    </a:cubicBezTo>
                    <a:cubicBezTo>
                      <a:pt x="575" y="63"/>
                      <a:pt x="317" y="6"/>
                      <a:pt x="182" y="0"/>
                    </a:cubicBezTo>
                    <a:cubicBezTo>
                      <a:pt x="95" y="0"/>
                      <a:pt x="0" y="32"/>
                      <a:pt x="17" y="180"/>
                    </a:cubicBezTo>
                    <a:close/>
                  </a:path>
                </a:pathLst>
              </a:custGeom>
              <a:solidFill>
                <a:schemeClr val="accent1"/>
              </a:solidFill>
              <a:ln w="12700" cmpd="sng">
                <a:noFill/>
                <a:round/>
                <a:headEnd/>
                <a:tailEnd/>
              </a:ln>
              <a:effectLst/>
            </p:spPr>
            <p:txBody>
              <a:bodyPr wrap="none" anchor="ctr"/>
              <a:lstStyle/>
              <a:p>
                <a:endParaRPr lang="en-IN"/>
              </a:p>
            </p:txBody>
          </p:sp>
          <p:sp>
            <p:nvSpPr>
              <p:cNvPr id="26718" name="Freeform 94"/>
              <p:cNvSpPr>
                <a:spLocks/>
              </p:cNvSpPr>
              <p:nvPr/>
            </p:nvSpPr>
            <p:spPr bwMode="auto">
              <a:xfrm>
                <a:off x="150" y="119"/>
                <a:ext cx="181" cy="533"/>
              </a:xfrm>
              <a:custGeom>
                <a:avLst/>
                <a:gdLst/>
                <a:ahLst/>
                <a:cxnLst>
                  <a:cxn ang="0">
                    <a:pos x="60" y="12"/>
                  </a:cxn>
                  <a:cxn ang="0">
                    <a:pos x="2" y="153"/>
                  </a:cxn>
                  <a:cxn ang="0">
                    <a:pos x="63" y="366"/>
                  </a:cxn>
                  <a:cxn ang="0">
                    <a:pos x="146" y="512"/>
                  </a:cxn>
                  <a:cxn ang="0">
                    <a:pos x="156" y="489"/>
                  </a:cxn>
                  <a:cxn ang="0">
                    <a:pos x="74" y="294"/>
                  </a:cxn>
                  <a:cxn ang="0">
                    <a:pos x="63" y="155"/>
                  </a:cxn>
                  <a:cxn ang="0">
                    <a:pos x="98" y="53"/>
                  </a:cxn>
                  <a:cxn ang="0">
                    <a:pos x="135" y="32"/>
                  </a:cxn>
                  <a:cxn ang="0">
                    <a:pos x="179" y="16"/>
                  </a:cxn>
                  <a:cxn ang="0">
                    <a:pos x="146" y="2"/>
                  </a:cxn>
                  <a:cxn ang="0">
                    <a:pos x="93" y="2"/>
                  </a:cxn>
                  <a:cxn ang="0">
                    <a:pos x="60" y="12"/>
                  </a:cxn>
                </a:cxnLst>
                <a:rect l="0" t="0" r="r" b="b"/>
                <a:pathLst>
                  <a:path w="181" h="533">
                    <a:moveTo>
                      <a:pt x="60" y="12"/>
                    </a:moveTo>
                    <a:cubicBezTo>
                      <a:pt x="18" y="35"/>
                      <a:pt x="0" y="83"/>
                      <a:pt x="2" y="153"/>
                    </a:cubicBezTo>
                    <a:cubicBezTo>
                      <a:pt x="3" y="212"/>
                      <a:pt x="39" y="306"/>
                      <a:pt x="63" y="366"/>
                    </a:cubicBezTo>
                    <a:cubicBezTo>
                      <a:pt x="87" y="426"/>
                      <a:pt x="131" y="492"/>
                      <a:pt x="146" y="512"/>
                    </a:cubicBezTo>
                    <a:cubicBezTo>
                      <a:pt x="162" y="533"/>
                      <a:pt x="168" y="526"/>
                      <a:pt x="156" y="489"/>
                    </a:cubicBezTo>
                    <a:cubicBezTo>
                      <a:pt x="144" y="453"/>
                      <a:pt x="90" y="350"/>
                      <a:pt x="74" y="294"/>
                    </a:cubicBezTo>
                    <a:cubicBezTo>
                      <a:pt x="59" y="239"/>
                      <a:pt x="59" y="196"/>
                      <a:pt x="63" y="155"/>
                    </a:cubicBezTo>
                    <a:cubicBezTo>
                      <a:pt x="67" y="115"/>
                      <a:pt x="86" y="74"/>
                      <a:pt x="98" y="53"/>
                    </a:cubicBezTo>
                    <a:cubicBezTo>
                      <a:pt x="110" y="33"/>
                      <a:pt x="121" y="39"/>
                      <a:pt x="135" y="32"/>
                    </a:cubicBezTo>
                    <a:cubicBezTo>
                      <a:pt x="148" y="26"/>
                      <a:pt x="177" y="21"/>
                      <a:pt x="179" y="16"/>
                    </a:cubicBezTo>
                    <a:cubicBezTo>
                      <a:pt x="181" y="11"/>
                      <a:pt x="161" y="4"/>
                      <a:pt x="146" y="2"/>
                    </a:cubicBezTo>
                    <a:cubicBezTo>
                      <a:pt x="132" y="0"/>
                      <a:pt x="107" y="1"/>
                      <a:pt x="93" y="2"/>
                    </a:cubicBezTo>
                    <a:cubicBezTo>
                      <a:pt x="78" y="4"/>
                      <a:pt x="74" y="0"/>
                      <a:pt x="60" y="12"/>
                    </a:cubicBezTo>
                    <a:close/>
                  </a:path>
                </a:pathLst>
              </a:custGeom>
              <a:gradFill rotWithShape="0">
                <a:gsLst>
                  <a:gs pos="0">
                    <a:schemeClr val="accent1">
                      <a:gamma/>
                      <a:shade val="75686"/>
                      <a:invGamma/>
                    </a:schemeClr>
                  </a:gs>
                  <a:gs pos="100000">
                    <a:schemeClr val="accent1"/>
                  </a:gs>
                </a:gsLst>
                <a:lin ang="0" scaled="1"/>
              </a:gradFill>
              <a:ln w="9525" cap="flat" cmpd="sng">
                <a:noFill/>
                <a:prstDash val="solid"/>
                <a:round/>
                <a:headEnd type="none" w="med" len="med"/>
                <a:tailEnd type="none" w="med" len="med"/>
              </a:ln>
              <a:effectLst/>
            </p:spPr>
            <p:txBody>
              <a:bodyPr wrap="none" anchor="ctr"/>
              <a:lstStyle/>
              <a:p>
                <a:endParaRPr lang="en-IN"/>
              </a:p>
            </p:txBody>
          </p:sp>
          <p:sp>
            <p:nvSpPr>
              <p:cNvPr id="26719" name="Freeform 95"/>
              <p:cNvSpPr>
                <a:spLocks/>
              </p:cNvSpPr>
              <p:nvPr/>
            </p:nvSpPr>
            <p:spPr bwMode="auto">
              <a:xfrm>
                <a:off x="190" y="104"/>
                <a:ext cx="666" cy="195"/>
              </a:xfrm>
              <a:custGeom>
                <a:avLst/>
                <a:gdLst/>
                <a:ahLst/>
                <a:cxnLst>
                  <a:cxn ang="0">
                    <a:pos x="10" y="32"/>
                  </a:cxn>
                  <a:cxn ang="0">
                    <a:pos x="72" y="3"/>
                  </a:cxn>
                  <a:cxn ang="0">
                    <a:pos x="214" y="16"/>
                  </a:cxn>
                  <a:cxn ang="0">
                    <a:pos x="440" y="74"/>
                  </a:cxn>
                  <a:cxn ang="0">
                    <a:pos x="604" y="140"/>
                  </a:cxn>
                  <a:cxn ang="0">
                    <a:pos x="653" y="182"/>
                  </a:cxn>
                  <a:cxn ang="0">
                    <a:pos x="638" y="186"/>
                  </a:cxn>
                  <a:cxn ang="0">
                    <a:pos x="483" y="129"/>
                  </a:cxn>
                  <a:cxn ang="0">
                    <a:pos x="244" y="64"/>
                  </a:cxn>
                  <a:cxn ang="0">
                    <a:pos x="107" y="51"/>
                  </a:cxn>
                  <a:cxn ang="0">
                    <a:pos x="55" y="74"/>
                  </a:cxn>
                  <a:cxn ang="0">
                    <a:pos x="10" y="50"/>
                  </a:cxn>
                  <a:cxn ang="0">
                    <a:pos x="10" y="32"/>
                  </a:cxn>
                </a:cxnLst>
                <a:rect l="0" t="0" r="r" b="b"/>
                <a:pathLst>
                  <a:path w="666" h="195">
                    <a:moveTo>
                      <a:pt x="10" y="32"/>
                    </a:moveTo>
                    <a:cubicBezTo>
                      <a:pt x="20" y="24"/>
                      <a:pt x="38" y="6"/>
                      <a:pt x="72" y="3"/>
                    </a:cubicBezTo>
                    <a:cubicBezTo>
                      <a:pt x="106" y="0"/>
                      <a:pt x="153" y="4"/>
                      <a:pt x="214" y="16"/>
                    </a:cubicBezTo>
                    <a:cubicBezTo>
                      <a:pt x="275" y="28"/>
                      <a:pt x="375" y="53"/>
                      <a:pt x="440" y="74"/>
                    </a:cubicBezTo>
                    <a:cubicBezTo>
                      <a:pt x="505" y="95"/>
                      <a:pt x="568" y="122"/>
                      <a:pt x="604" y="140"/>
                    </a:cubicBezTo>
                    <a:cubicBezTo>
                      <a:pt x="640" y="158"/>
                      <a:pt x="647" y="174"/>
                      <a:pt x="653" y="182"/>
                    </a:cubicBezTo>
                    <a:cubicBezTo>
                      <a:pt x="659" y="190"/>
                      <a:pt x="666" y="195"/>
                      <a:pt x="638" y="186"/>
                    </a:cubicBezTo>
                    <a:cubicBezTo>
                      <a:pt x="609" y="177"/>
                      <a:pt x="548" y="150"/>
                      <a:pt x="483" y="129"/>
                    </a:cubicBezTo>
                    <a:cubicBezTo>
                      <a:pt x="416" y="109"/>
                      <a:pt x="306" y="78"/>
                      <a:pt x="244" y="64"/>
                    </a:cubicBezTo>
                    <a:cubicBezTo>
                      <a:pt x="181" y="51"/>
                      <a:pt x="139" y="49"/>
                      <a:pt x="107" y="51"/>
                    </a:cubicBezTo>
                    <a:cubicBezTo>
                      <a:pt x="76" y="53"/>
                      <a:pt x="71" y="75"/>
                      <a:pt x="55" y="74"/>
                    </a:cubicBezTo>
                    <a:cubicBezTo>
                      <a:pt x="39" y="74"/>
                      <a:pt x="18" y="57"/>
                      <a:pt x="10" y="50"/>
                    </a:cubicBezTo>
                    <a:cubicBezTo>
                      <a:pt x="2" y="43"/>
                      <a:pt x="0" y="40"/>
                      <a:pt x="10" y="32"/>
                    </a:cubicBezTo>
                    <a:close/>
                  </a:path>
                </a:pathLst>
              </a:custGeom>
              <a:gradFill rotWithShape="0">
                <a:gsLst>
                  <a:gs pos="0">
                    <a:schemeClr val="accent1">
                      <a:gamma/>
                      <a:shade val="75686"/>
                      <a:invGamma/>
                    </a:schemeClr>
                  </a:gs>
                  <a:gs pos="100000">
                    <a:schemeClr val="accent1"/>
                  </a:gs>
                </a:gsLst>
                <a:lin ang="5400000" scaled="1"/>
              </a:gradFill>
              <a:ln w="9525">
                <a:noFill/>
                <a:round/>
                <a:headEnd/>
                <a:tailEnd/>
              </a:ln>
              <a:effectLst/>
            </p:spPr>
            <p:txBody>
              <a:bodyPr wrap="none" anchor="ctr"/>
              <a:lstStyle/>
              <a:p>
                <a:endParaRPr lang="en-IN"/>
              </a:p>
            </p:txBody>
          </p:sp>
          <p:sp>
            <p:nvSpPr>
              <p:cNvPr id="26720" name="Freeform 96"/>
              <p:cNvSpPr>
                <a:spLocks/>
              </p:cNvSpPr>
              <p:nvPr/>
            </p:nvSpPr>
            <p:spPr bwMode="auto">
              <a:xfrm>
                <a:off x="369" y="300"/>
                <a:ext cx="430" cy="417"/>
              </a:xfrm>
              <a:custGeom>
                <a:avLst/>
                <a:gdLst/>
                <a:ahLst/>
                <a:cxnLst>
                  <a:cxn ang="0">
                    <a:pos x="54" y="275"/>
                  </a:cxn>
                  <a:cxn ang="0">
                    <a:pos x="388" y="33"/>
                  </a:cxn>
                  <a:cxn ang="0">
                    <a:pos x="1323" y="74"/>
                  </a:cxn>
                  <a:cxn ang="0">
                    <a:pos x="1448" y="149"/>
                  </a:cxn>
                  <a:cxn ang="0">
                    <a:pos x="730" y="108"/>
                  </a:cxn>
                  <a:cxn ang="0">
                    <a:pos x="305" y="216"/>
                  </a:cxn>
                  <a:cxn ang="0">
                    <a:pos x="146" y="525"/>
                  </a:cxn>
                  <a:cxn ang="0">
                    <a:pos x="246" y="1126"/>
                  </a:cxn>
                  <a:cxn ang="0">
                    <a:pos x="338" y="1435"/>
                  </a:cxn>
                  <a:cxn ang="0">
                    <a:pos x="280" y="1435"/>
                  </a:cxn>
                  <a:cxn ang="0">
                    <a:pos x="121" y="1034"/>
                  </a:cxn>
                  <a:cxn ang="0">
                    <a:pos x="38" y="617"/>
                  </a:cxn>
                  <a:cxn ang="0">
                    <a:pos x="54" y="275"/>
                  </a:cxn>
                </a:cxnLst>
                <a:rect l="0" t="0" r="r" b="b"/>
                <a:pathLst>
                  <a:path w="1547" h="1502">
                    <a:moveTo>
                      <a:pt x="54" y="275"/>
                    </a:moveTo>
                    <a:cubicBezTo>
                      <a:pt x="112" y="178"/>
                      <a:pt x="177" y="66"/>
                      <a:pt x="388" y="33"/>
                    </a:cubicBezTo>
                    <a:cubicBezTo>
                      <a:pt x="599" y="0"/>
                      <a:pt x="1146" y="55"/>
                      <a:pt x="1323" y="74"/>
                    </a:cubicBezTo>
                    <a:cubicBezTo>
                      <a:pt x="1500" y="93"/>
                      <a:pt x="1547" y="143"/>
                      <a:pt x="1448" y="149"/>
                    </a:cubicBezTo>
                    <a:cubicBezTo>
                      <a:pt x="1349" y="155"/>
                      <a:pt x="920" y="97"/>
                      <a:pt x="730" y="108"/>
                    </a:cubicBezTo>
                    <a:cubicBezTo>
                      <a:pt x="540" y="119"/>
                      <a:pt x="402" y="147"/>
                      <a:pt x="305" y="216"/>
                    </a:cubicBezTo>
                    <a:cubicBezTo>
                      <a:pt x="208" y="285"/>
                      <a:pt x="156" y="373"/>
                      <a:pt x="146" y="525"/>
                    </a:cubicBezTo>
                    <a:cubicBezTo>
                      <a:pt x="136" y="677"/>
                      <a:pt x="214" y="974"/>
                      <a:pt x="246" y="1126"/>
                    </a:cubicBezTo>
                    <a:cubicBezTo>
                      <a:pt x="278" y="1278"/>
                      <a:pt x="332" y="1383"/>
                      <a:pt x="338" y="1435"/>
                    </a:cubicBezTo>
                    <a:cubicBezTo>
                      <a:pt x="344" y="1487"/>
                      <a:pt x="316" y="1502"/>
                      <a:pt x="280" y="1435"/>
                    </a:cubicBezTo>
                    <a:cubicBezTo>
                      <a:pt x="244" y="1368"/>
                      <a:pt x="161" y="1170"/>
                      <a:pt x="121" y="1034"/>
                    </a:cubicBezTo>
                    <a:cubicBezTo>
                      <a:pt x="81" y="898"/>
                      <a:pt x="49" y="743"/>
                      <a:pt x="38" y="617"/>
                    </a:cubicBezTo>
                    <a:cubicBezTo>
                      <a:pt x="27" y="491"/>
                      <a:pt x="0" y="375"/>
                      <a:pt x="54" y="275"/>
                    </a:cubicBezTo>
                    <a:close/>
                  </a:path>
                </a:pathLst>
              </a:custGeom>
              <a:gradFill rotWithShape="0">
                <a:gsLst>
                  <a:gs pos="0">
                    <a:schemeClr val="accent1"/>
                  </a:gs>
                  <a:gs pos="50000">
                    <a:schemeClr val="accent1">
                      <a:gamma/>
                      <a:tint val="15294"/>
                      <a:invGamma/>
                    </a:schemeClr>
                  </a:gs>
                  <a:gs pos="100000">
                    <a:schemeClr val="accent1"/>
                  </a:gs>
                </a:gsLst>
                <a:lin ang="18900000" scaled="1"/>
              </a:gradFill>
              <a:ln w="9525">
                <a:noFill/>
                <a:round/>
                <a:headEnd/>
                <a:tailEnd/>
              </a:ln>
              <a:effectLst/>
            </p:spPr>
            <p:txBody>
              <a:bodyPr wrap="none" anchor="ctr"/>
              <a:lstStyle/>
              <a:p>
                <a:endParaRPr lang="en-IN"/>
              </a:p>
            </p:txBody>
          </p:sp>
          <p:sp>
            <p:nvSpPr>
              <p:cNvPr id="26721" name="Freeform 97"/>
              <p:cNvSpPr>
                <a:spLocks/>
              </p:cNvSpPr>
              <p:nvPr/>
            </p:nvSpPr>
            <p:spPr bwMode="auto">
              <a:xfrm>
                <a:off x="309" y="249"/>
                <a:ext cx="256" cy="254"/>
              </a:xfrm>
              <a:custGeom>
                <a:avLst/>
                <a:gdLst/>
                <a:ahLst/>
                <a:cxnLst>
                  <a:cxn ang="0">
                    <a:pos x="14" y="164"/>
                  </a:cxn>
                  <a:cxn ang="0">
                    <a:pos x="216" y="33"/>
                  </a:cxn>
                  <a:cxn ang="0">
                    <a:pos x="871" y="217"/>
                  </a:cxn>
                  <a:cxn ang="0">
                    <a:pos x="613" y="258"/>
                  </a:cxn>
                  <a:cxn ang="0">
                    <a:pos x="396" y="400"/>
                  </a:cxn>
                  <a:cxn ang="0">
                    <a:pos x="287" y="576"/>
                  </a:cxn>
                  <a:cxn ang="0">
                    <a:pos x="262" y="843"/>
                  </a:cxn>
                  <a:cxn ang="0">
                    <a:pos x="14" y="164"/>
                  </a:cxn>
                </a:cxnLst>
                <a:rect l="0" t="0" r="r" b="b"/>
                <a:pathLst>
                  <a:path w="921" h="912">
                    <a:moveTo>
                      <a:pt x="14" y="164"/>
                    </a:moveTo>
                    <a:cubicBezTo>
                      <a:pt x="0" y="66"/>
                      <a:pt x="67" y="0"/>
                      <a:pt x="216" y="33"/>
                    </a:cubicBezTo>
                    <a:cubicBezTo>
                      <a:pt x="419" y="54"/>
                      <a:pt x="487" y="8"/>
                      <a:pt x="871" y="217"/>
                    </a:cubicBezTo>
                    <a:cubicBezTo>
                      <a:pt x="921" y="234"/>
                      <a:pt x="692" y="228"/>
                      <a:pt x="613" y="258"/>
                    </a:cubicBezTo>
                    <a:cubicBezTo>
                      <a:pt x="534" y="288"/>
                      <a:pt x="450" y="347"/>
                      <a:pt x="396" y="400"/>
                    </a:cubicBezTo>
                    <a:cubicBezTo>
                      <a:pt x="342" y="453"/>
                      <a:pt x="309" y="502"/>
                      <a:pt x="287" y="576"/>
                    </a:cubicBezTo>
                    <a:cubicBezTo>
                      <a:pt x="265" y="650"/>
                      <a:pt x="308" y="912"/>
                      <a:pt x="262" y="843"/>
                    </a:cubicBezTo>
                    <a:cubicBezTo>
                      <a:pt x="45" y="626"/>
                      <a:pt x="59" y="295"/>
                      <a:pt x="14" y="164"/>
                    </a:cubicBezTo>
                    <a:close/>
                  </a:path>
                </a:pathLst>
              </a:custGeom>
              <a:gradFill rotWithShape="0">
                <a:gsLst>
                  <a:gs pos="0">
                    <a:schemeClr val="accent1"/>
                  </a:gs>
                  <a:gs pos="100000">
                    <a:schemeClr val="accent1">
                      <a:gamma/>
                      <a:tint val="12157"/>
                      <a:invGamma/>
                    </a:schemeClr>
                  </a:gs>
                </a:gsLst>
                <a:lin ang="2700000" scaled="1"/>
              </a:gradFill>
              <a:ln w="9525">
                <a:noFill/>
                <a:round/>
                <a:headEnd/>
                <a:tailEnd/>
              </a:ln>
              <a:effectLst/>
            </p:spPr>
            <p:txBody>
              <a:bodyPr wrap="none" anchor="ctr"/>
              <a:lstStyle/>
              <a:p>
                <a:endParaRPr lang="en-IN"/>
              </a:p>
            </p:txBody>
          </p:sp>
        </p:grpSp>
      </p:grpSp>
      <p:sp>
        <p:nvSpPr>
          <p:cNvPr id="26722" name="Rectangle 98"/>
          <p:cNvSpPr>
            <a:spLocks noGrp="1" noChangeArrowheads="1"/>
          </p:cNvSpPr>
          <p:nvPr>
            <p:ph type="title"/>
          </p:nvPr>
        </p:nvSpPr>
        <p:spPr bwMode="auto">
          <a:xfrm>
            <a:off x="942975" y="609600"/>
            <a:ext cx="85725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6723" name="Rectangle 99"/>
          <p:cNvSpPr>
            <a:spLocks noGrp="1" noChangeArrowheads="1"/>
          </p:cNvSpPr>
          <p:nvPr>
            <p:ph type="body" idx="1"/>
          </p:nvPr>
        </p:nvSpPr>
        <p:spPr bwMode="auto">
          <a:xfrm>
            <a:off x="771525" y="1981200"/>
            <a:ext cx="874395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6724" name="Rectangle 100"/>
          <p:cNvSpPr>
            <a:spLocks noGrp="1" noChangeArrowheads="1"/>
          </p:cNvSpPr>
          <p:nvPr>
            <p:ph type="dt" sz="half" idx="2"/>
          </p:nvPr>
        </p:nvSpPr>
        <p:spPr bwMode="auto">
          <a:xfrm>
            <a:off x="771525" y="6248400"/>
            <a:ext cx="2143125"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26725" name="Rectangle 101"/>
          <p:cNvSpPr>
            <a:spLocks noGrp="1" noChangeArrowheads="1"/>
          </p:cNvSpPr>
          <p:nvPr>
            <p:ph type="ftr" sz="quarter" idx="3"/>
          </p:nvPr>
        </p:nvSpPr>
        <p:spPr bwMode="auto">
          <a:xfrm>
            <a:off x="3514725" y="6248400"/>
            <a:ext cx="325755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26726" name="Rectangle 102"/>
          <p:cNvSpPr>
            <a:spLocks noGrp="1" noChangeArrowheads="1"/>
          </p:cNvSpPr>
          <p:nvPr>
            <p:ph type="sldNum" sz="quarter" idx="4"/>
          </p:nvPr>
        </p:nvSpPr>
        <p:spPr bwMode="auto">
          <a:xfrm>
            <a:off x="7372350" y="6248400"/>
            <a:ext cx="2143125"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650CF8C2-9F51-45C2-B90A-0D6107518583}"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Lst>
  <p:txStyles>
    <p:titleStyle>
      <a:lvl1pPr algn="l" rtl="0" fontAlgn="base">
        <a:spcBef>
          <a:spcPct val="0"/>
        </a:spcBef>
        <a:spcAft>
          <a:spcPct val="0"/>
        </a:spcAft>
        <a:defRPr sz="4400">
          <a:solidFill>
            <a:schemeClr val="folHlink"/>
          </a:solidFill>
          <a:latin typeface="+mj-lt"/>
          <a:ea typeface="+mj-ea"/>
          <a:cs typeface="+mj-cs"/>
        </a:defRPr>
      </a:lvl1pPr>
      <a:lvl2pPr algn="l" rtl="0" fontAlgn="base">
        <a:spcBef>
          <a:spcPct val="0"/>
        </a:spcBef>
        <a:spcAft>
          <a:spcPct val="0"/>
        </a:spcAft>
        <a:defRPr sz="4400">
          <a:solidFill>
            <a:schemeClr val="folHlink"/>
          </a:solidFill>
          <a:latin typeface="Arial Narrow" pitchFamily="34" charset="0"/>
        </a:defRPr>
      </a:lvl2pPr>
      <a:lvl3pPr algn="l" rtl="0" fontAlgn="base">
        <a:spcBef>
          <a:spcPct val="0"/>
        </a:spcBef>
        <a:spcAft>
          <a:spcPct val="0"/>
        </a:spcAft>
        <a:defRPr sz="4400">
          <a:solidFill>
            <a:schemeClr val="folHlink"/>
          </a:solidFill>
          <a:latin typeface="Arial Narrow" pitchFamily="34" charset="0"/>
        </a:defRPr>
      </a:lvl3pPr>
      <a:lvl4pPr algn="l" rtl="0" fontAlgn="base">
        <a:spcBef>
          <a:spcPct val="0"/>
        </a:spcBef>
        <a:spcAft>
          <a:spcPct val="0"/>
        </a:spcAft>
        <a:defRPr sz="4400">
          <a:solidFill>
            <a:schemeClr val="folHlink"/>
          </a:solidFill>
          <a:latin typeface="Arial Narrow" pitchFamily="34" charset="0"/>
        </a:defRPr>
      </a:lvl4pPr>
      <a:lvl5pPr algn="l" rtl="0" fontAlgn="base">
        <a:spcBef>
          <a:spcPct val="0"/>
        </a:spcBef>
        <a:spcAft>
          <a:spcPct val="0"/>
        </a:spcAft>
        <a:defRPr sz="4400">
          <a:solidFill>
            <a:schemeClr val="folHlink"/>
          </a:solidFill>
          <a:latin typeface="Arial Narrow" pitchFamily="34" charset="0"/>
        </a:defRPr>
      </a:lvl5pPr>
      <a:lvl6pPr marL="457200" algn="l" rtl="0" fontAlgn="base">
        <a:spcBef>
          <a:spcPct val="0"/>
        </a:spcBef>
        <a:spcAft>
          <a:spcPct val="0"/>
        </a:spcAft>
        <a:defRPr sz="4400">
          <a:solidFill>
            <a:schemeClr val="folHlink"/>
          </a:solidFill>
          <a:latin typeface="Arial Narrow" pitchFamily="34" charset="0"/>
        </a:defRPr>
      </a:lvl6pPr>
      <a:lvl7pPr marL="914400" algn="l" rtl="0" fontAlgn="base">
        <a:spcBef>
          <a:spcPct val="0"/>
        </a:spcBef>
        <a:spcAft>
          <a:spcPct val="0"/>
        </a:spcAft>
        <a:defRPr sz="4400">
          <a:solidFill>
            <a:schemeClr val="folHlink"/>
          </a:solidFill>
          <a:latin typeface="Arial Narrow" pitchFamily="34" charset="0"/>
        </a:defRPr>
      </a:lvl7pPr>
      <a:lvl8pPr marL="1371600" algn="l" rtl="0" fontAlgn="base">
        <a:spcBef>
          <a:spcPct val="0"/>
        </a:spcBef>
        <a:spcAft>
          <a:spcPct val="0"/>
        </a:spcAft>
        <a:defRPr sz="4400">
          <a:solidFill>
            <a:schemeClr val="folHlink"/>
          </a:solidFill>
          <a:latin typeface="Arial Narrow" pitchFamily="34" charset="0"/>
        </a:defRPr>
      </a:lvl8pPr>
      <a:lvl9pPr marL="1828800" algn="l" rtl="0" fontAlgn="base">
        <a:spcBef>
          <a:spcPct val="0"/>
        </a:spcBef>
        <a:spcAft>
          <a:spcPct val="0"/>
        </a:spcAft>
        <a:defRPr sz="4400">
          <a:solidFill>
            <a:schemeClr val="folHlink"/>
          </a:solidFill>
          <a:latin typeface="Arial Narrow" pitchFamily="34"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hyperlink" Target="http://iaals.du.edu/images/wygwam/documents/publications/The_Modern_Family_Court_Judge.pdf"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8" Type="http://schemas.openxmlformats.org/officeDocument/2006/relationships/oleObject" Target="../embeddings/oleObject5.bin"/><Relationship Id="rId3" Type="http://schemas.openxmlformats.org/officeDocument/2006/relationships/notesSlide" Target="../notesSlides/notesSlide8.xml"/><Relationship Id="rId7" Type="http://schemas.openxmlformats.org/officeDocument/2006/relationships/oleObject" Target="../embeddings/oleObject4.bin"/><Relationship Id="rId12" Type="http://schemas.openxmlformats.org/officeDocument/2006/relationships/oleObject" Target="../embeddings/oleObject9.bin"/><Relationship Id="rId2" Type="http://schemas.openxmlformats.org/officeDocument/2006/relationships/slideLayout" Target="../slideLayouts/slideLayout6.xml"/><Relationship Id="rId1" Type="http://schemas.openxmlformats.org/officeDocument/2006/relationships/vmlDrawing" Target="../drawings/vmlDrawing2.vml"/><Relationship Id="rId6" Type="http://schemas.openxmlformats.org/officeDocument/2006/relationships/oleObject" Target="../embeddings/oleObject3.bin"/><Relationship Id="rId11" Type="http://schemas.openxmlformats.org/officeDocument/2006/relationships/oleObject" Target="../embeddings/oleObject8.bin"/><Relationship Id="rId5" Type="http://schemas.openxmlformats.org/officeDocument/2006/relationships/oleObject" Target="../embeddings/oleObject2.bin"/><Relationship Id="rId10" Type="http://schemas.openxmlformats.org/officeDocument/2006/relationships/oleObject" Target="../embeddings/oleObject7.bin"/><Relationship Id="rId4" Type="http://schemas.openxmlformats.org/officeDocument/2006/relationships/oleObject" Target="../embeddings/oleObject1.bin"/><Relationship Id="rId9" Type="http://schemas.openxmlformats.org/officeDocument/2006/relationships/oleObject" Target="../embeddings/oleObject6.bin"/></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23020" y="3429000"/>
            <a:ext cx="8572500" cy="1143000"/>
          </a:xfrm>
        </p:spPr>
        <p:txBody>
          <a:bodyPr/>
          <a:lstStyle/>
          <a:p>
            <a:pPr algn="ctr"/>
            <a:r>
              <a:rPr lang="en-US" sz="3600" dirty="0" smtClean="0">
                <a:solidFill>
                  <a:schemeClr val="tx1"/>
                </a:solidFill>
                <a:latin typeface="Korinna"/>
              </a:rPr>
              <a:t>Developing </a:t>
            </a:r>
            <a:br>
              <a:rPr lang="en-US" sz="3600" dirty="0" smtClean="0">
                <a:solidFill>
                  <a:schemeClr val="tx1"/>
                </a:solidFill>
                <a:latin typeface="Korinna"/>
              </a:rPr>
            </a:br>
            <a:r>
              <a:rPr lang="en-US" sz="3600" dirty="0" smtClean="0">
                <a:solidFill>
                  <a:schemeClr val="tx1"/>
                </a:solidFill>
                <a:latin typeface="Korinna"/>
              </a:rPr>
              <a:t>Effective Interpersonal Communication skills among family court judges </a:t>
            </a:r>
            <a:endParaRPr lang="en-IN" sz="3600" dirty="0">
              <a:solidFill>
                <a:schemeClr val="tx1"/>
              </a:solidFill>
              <a:latin typeface="Korinna"/>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8658" y="2643182"/>
            <a:ext cx="8572500" cy="1143000"/>
          </a:xfrm>
        </p:spPr>
        <p:txBody>
          <a:bodyPr/>
          <a:lstStyle/>
          <a:p>
            <a:r>
              <a:rPr lang="en-US" sz="2800" dirty="0" smtClean="0"/>
              <a:t>Listening is the most important part of interpersonal communication.</a:t>
            </a:r>
            <a:br>
              <a:rPr lang="en-US" sz="2800" dirty="0" smtClean="0"/>
            </a:br>
            <a:r>
              <a:rPr lang="en-US" sz="2800" dirty="0" smtClean="0"/>
              <a:t/>
            </a:r>
            <a:br>
              <a:rPr lang="en-US" sz="2800" dirty="0" smtClean="0"/>
            </a:br>
            <a:r>
              <a:rPr lang="en-US" sz="2800" dirty="0" smtClean="0"/>
              <a:t>Hearing is a natural gift, but  listening is a skill that can be cultivated. </a:t>
            </a:r>
            <a:br>
              <a:rPr lang="en-US" sz="2800" dirty="0" smtClean="0"/>
            </a:br>
            <a:endParaRPr lang="en-US"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857220" y="2928934"/>
            <a:ext cx="8572500" cy="1143000"/>
          </a:xfrm>
        </p:spPr>
        <p:txBody>
          <a:bodyPr>
            <a:normAutofit fontScale="90000"/>
          </a:bodyPr>
          <a:lstStyle/>
          <a:p>
            <a:r>
              <a:rPr lang="en-US" sz="3100" b="1" dirty="0" smtClean="0"/>
              <a:t>Active listening- some insights </a:t>
            </a:r>
            <a:r>
              <a:rPr lang="en-US" sz="2400" dirty="0" smtClean="0"/>
              <a:t/>
            </a:r>
            <a:br>
              <a:rPr lang="en-US" sz="2400" dirty="0" smtClean="0"/>
            </a:br>
            <a:r>
              <a:rPr lang="en-US" sz="2400" dirty="0" smtClean="0"/>
              <a:t/>
            </a:r>
            <a:br>
              <a:rPr lang="en-US" sz="2400" dirty="0" smtClean="0"/>
            </a:br>
            <a:r>
              <a:rPr lang="en-US" sz="2700" dirty="0" smtClean="0"/>
              <a:t/>
            </a:r>
            <a:br>
              <a:rPr lang="en-US" sz="2700" dirty="0" smtClean="0"/>
            </a:br>
            <a:r>
              <a:rPr lang="en-US" sz="2700" b="1" dirty="0" smtClean="0"/>
              <a:t>Preparing the self: </a:t>
            </a:r>
            <a:r>
              <a:rPr lang="en-US" sz="2700" dirty="0" smtClean="0"/>
              <a:t>The mind need to be free of all hassles personal and professional when one is listening to an aggrieved party.</a:t>
            </a:r>
            <a:br>
              <a:rPr lang="en-US" sz="2700" dirty="0" smtClean="0"/>
            </a:br>
            <a:r>
              <a:rPr lang="en-US" sz="2700" b="1" dirty="0" smtClean="0"/>
              <a:t>Engage with the speaker :  </a:t>
            </a:r>
            <a:r>
              <a:rPr lang="en-US" sz="2700" dirty="0" smtClean="0"/>
              <a:t>face is the index of the mind. You should not only be interested to listen but appear to be interested in listening.</a:t>
            </a:r>
            <a:r>
              <a:rPr lang="en-US" sz="2700" b="1" dirty="0" smtClean="0"/>
              <a:t/>
            </a:r>
            <a:br>
              <a:rPr lang="en-US" sz="2700" b="1" dirty="0" smtClean="0"/>
            </a:br>
            <a:r>
              <a:rPr lang="en-US" sz="2700" b="1" dirty="0" smtClean="0"/>
              <a:t>Demonstrate positive body language: </a:t>
            </a:r>
            <a:r>
              <a:rPr lang="en-US" sz="2700" dirty="0" smtClean="0"/>
              <a:t>t This can be reflected </a:t>
            </a:r>
            <a:r>
              <a:rPr lang="en-US" sz="2700" dirty="0" err="1" smtClean="0"/>
              <a:t>hrough</a:t>
            </a:r>
            <a:r>
              <a:rPr lang="en-US" sz="2700" dirty="0" smtClean="0"/>
              <a:t> eye contact  and posture that shows you are interested in what  he/she is saying. </a:t>
            </a:r>
            <a:br>
              <a:rPr lang="en-US" sz="2700" dirty="0" smtClean="0"/>
            </a:br>
            <a:r>
              <a:rPr lang="en-US" sz="2700" b="1" dirty="0" smtClean="0"/>
              <a:t>Take notes: </a:t>
            </a:r>
            <a:r>
              <a:rPr lang="en-US" sz="2700" dirty="0" smtClean="0"/>
              <a:t>If required make points. </a:t>
            </a:r>
            <a:br>
              <a:rPr lang="en-US" sz="2700" dirty="0" smtClean="0"/>
            </a:br>
            <a:r>
              <a:rPr lang="en-US" sz="2700" dirty="0" smtClean="0"/>
              <a:t>Summarize once the conversation is over, clearly, lucidly and legibly</a:t>
            </a:r>
            <a:r>
              <a:rPr lang="en-US" sz="2400" dirty="0" smtClean="0"/>
              <a:t>. </a:t>
            </a:r>
            <a:endParaRPr lang="en-US"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5782" y="1285860"/>
            <a:ext cx="8572500" cy="1143000"/>
          </a:xfrm>
        </p:spPr>
        <p:txBody>
          <a:bodyPr/>
          <a:lstStyle/>
          <a:p>
            <a:endParaRPr lang="en-US" sz="2800" dirty="0"/>
          </a:p>
        </p:txBody>
      </p:sp>
      <p:sp>
        <p:nvSpPr>
          <p:cNvPr id="3" name="Rectangle 3"/>
          <p:cNvSpPr>
            <a:spLocks noChangeArrowheads="1"/>
          </p:cNvSpPr>
          <p:nvPr/>
        </p:nvSpPr>
        <p:spPr bwMode="auto">
          <a:xfrm>
            <a:off x="642906" y="1285860"/>
            <a:ext cx="8153400" cy="954107"/>
          </a:xfrm>
          <a:prstGeom prst="rect">
            <a:avLst/>
          </a:prstGeom>
          <a:noFill/>
          <a:ln w="9525">
            <a:noFill/>
            <a:miter lim="800000"/>
            <a:headEnd/>
            <a:tailEnd/>
          </a:ln>
        </p:spPr>
        <p:txBody>
          <a:bodyPr>
            <a:spAutoFit/>
          </a:bodyPr>
          <a:lstStyle/>
          <a:p>
            <a:r>
              <a:rPr lang="en-US" sz="2800" b="1" dirty="0" smtClean="0"/>
              <a:t>Five </a:t>
            </a:r>
            <a:r>
              <a:rPr lang="en-US" sz="2800" b="1" dirty="0"/>
              <a:t>outcomes of </a:t>
            </a:r>
            <a:r>
              <a:rPr lang="en-US" sz="2800" b="1" dirty="0" smtClean="0"/>
              <a:t> </a:t>
            </a:r>
            <a:r>
              <a:rPr lang="en-US" sz="2800" b="1" dirty="0"/>
              <a:t>effective </a:t>
            </a:r>
            <a:r>
              <a:rPr lang="en-US" sz="2800" b="1" dirty="0" smtClean="0"/>
              <a:t>communication</a:t>
            </a:r>
            <a:r>
              <a:rPr lang="en-US" sz="2800" b="1" dirty="0"/>
              <a:t/>
            </a:r>
            <a:br>
              <a:rPr lang="en-US" sz="2800" b="1" dirty="0"/>
            </a:br>
            <a:endParaRPr lang="en-US" sz="2800" b="1" dirty="0"/>
          </a:p>
        </p:txBody>
      </p:sp>
      <p:sp>
        <p:nvSpPr>
          <p:cNvPr id="4" name="Rectangle 4"/>
          <p:cNvSpPr>
            <a:spLocks noChangeArrowheads="1"/>
          </p:cNvSpPr>
          <p:nvPr/>
        </p:nvSpPr>
        <p:spPr bwMode="auto">
          <a:xfrm>
            <a:off x="685800" y="2590800"/>
            <a:ext cx="8079841" cy="1140825"/>
          </a:xfrm>
          <a:prstGeom prst="rect">
            <a:avLst/>
          </a:prstGeom>
          <a:noFill/>
          <a:ln w="9525">
            <a:noFill/>
            <a:miter lim="800000"/>
            <a:headEnd/>
            <a:tailEnd/>
          </a:ln>
        </p:spPr>
        <p:txBody>
          <a:bodyPr wrap="none">
            <a:spAutoFit/>
          </a:bodyPr>
          <a:lstStyle/>
          <a:p>
            <a:pPr>
              <a:lnSpc>
                <a:spcPct val="150000"/>
              </a:lnSpc>
            </a:pPr>
            <a:r>
              <a:rPr lang="en-US" sz="2400" dirty="0" smtClean="0"/>
              <a:t>The </a:t>
            </a:r>
            <a:r>
              <a:rPr lang="en-US" sz="2400" dirty="0"/>
              <a:t>communication is received by the </a:t>
            </a:r>
            <a:r>
              <a:rPr lang="en-US" sz="2400" dirty="0" smtClean="0"/>
              <a:t>intended   </a:t>
            </a:r>
            <a:r>
              <a:rPr lang="en-US" sz="2400" dirty="0"/>
              <a:t>Target </a:t>
            </a:r>
            <a:r>
              <a:rPr lang="en-US" sz="2400" dirty="0" smtClean="0"/>
              <a:t>Audience</a:t>
            </a:r>
            <a:r>
              <a:rPr lang="en-US" sz="2400" dirty="0"/>
              <a:t/>
            </a:r>
            <a:br>
              <a:rPr lang="en-US" sz="2400" dirty="0"/>
            </a:br>
            <a:endParaRPr lang="en-US" sz="2400" dirty="0"/>
          </a:p>
        </p:txBody>
      </p:sp>
      <p:sp>
        <p:nvSpPr>
          <p:cNvPr id="5" name="Rectangle 5"/>
          <p:cNvSpPr>
            <a:spLocks noChangeArrowheads="1"/>
          </p:cNvSpPr>
          <p:nvPr/>
        </p:nvSpPr>
        <p:spPr bwMode="auto">
          <a:xfrm>
            <a:off x="609600" y="3489325"/>
            <a:ext cx="4376776" cy="830997"/>
          </a:xfrm>
          <a:prstGeom prst="rect">
            <a:avLst/>
          </a:prstGeom>
          <a:noFill/>
          <a:ln w="9525">
            <a:noFill/>
            <a:miter lim="800000"/>
            <a:headEnd/>
            <a:tailEnd/>
          </a:ln>
        </p:spPr>
        <p:txBody>
          <a:bodyPr wrap="none">
            <a:spAutoFit/>
          </a:bodyPr>
          <a:lstStyle/>
          <a:p>
            <a:r>
              <a:rPr lang="en-US" sz="2400" dirty="0" smtClean="0"/>
              <a:t>They </a:t>
            </a:r>
            <a:r>
              <a:rPr lang="en-US" sz="2400" dirty="0"/>
              <a:t>remember the communication</a:t>
            </a:r>
            <a:br>
              <a:rPr lang="en-US" sz="2400" dirty="0"/>
            </a:br>
            <a:endParaRPr lang="en-US" sz="2400" dirty="0"/>
          </a:p>
        </p:txBody>
      </p:sp>
      <p:sp>
        <p:nvSpPr>
          <p:cNvPr id="6" name="Rectangle 6"/>
          <p:cNvSpPr>
            <a:spLocks noChangeArrowheads="1"/>
          </p:cNvSpPr>
          <p:nvPr/>
        </p:nvSpPr>
        <p:spPr bwMode="auto">
          <a:xfrm>
            <a:off x="609600" y="4114800"/>
            <a:ext cx="4311308" cy="830997"/>
          </a:xfrm>
          <a:prstGeom prst="rect">
            <a:avLst/>
          </a:prstGeom>
          <a:noFill/>
          <a:ln w="9525">
            <a:noFill/>
            <a:miter lim="800000"/>
            <a:headEnd/>
            <a:tailEnd/>
          </a:ln>
        </p:spPr>
        <p:txBody>
          <a:bodyPr wrap="none">
            <a:spAutoFit/>
          </a:bodyPr>
          <a:lstStyle/>
          <a:p>
            <a:r>
              <a:rPr lang="en-US" sz="2400" dirty="0" smtClean="0"/>
              <a:t>They </a:t>
            </a:r>
            <a:r>
              <a:rPr lang="en-US" sz="2400" dirty="0"/>
              <a:t>believe in the communication</a:t>
            </a:r>
            <a:br>
              <a:rPr lang="en-US" sz="2400" dirty="0"/>
            </a:br>
            <a:endParaRPr lang="en-US" sz="2400" dirty="0"/>
          </a:p>
        </p:txBody>
      </p:sp>
      <p:sp>
        <p:nvSpPr>
          <p:cNvPr id="7" name="Rectangle 7"/>
          <p:cNvSpPr>
            <a:spLocks noChangeArrowheads="1"/>
          </p:cNvSpPr>
          <p:nvPr/>
        </p:nvSpPr>
        <p:spPr bwMode="auto">
          <a:xfrm>
            <a:off x="600075" y="4724400"/>
            <a:ext cx="5611344" cy="461665"/>
          </a:xfrm>
          <a:prstGeom prst="rect">
            <a:avLst/>
          </a:prstGeom>
          <a:noFill/>
          <a:ln w="9525">
            <a:noFill/>
            <a:miter lim="800000"/>
            <a:headEnd/>
            <a:tailEnd/>
          </a:ln>
        </p:spPr>
        <p:txBody>
          <a:bodyPr wrap="none">
            <a:spAutoFit/>
          </a:bodyPr>
          <a:lstStyle/>
          <a:p>
            <a:r>
              <a:rPr lang="en-US" sz="2400" dirty="0" smtClean="0"/>
              <a:t>They </a:t>
            </a:r>
            <a:r>
              <a:rPr lang="en-US" sz="2400" dirty="0"/>
              <a:t>have intent to act on the communication</a:t>
            </a:r>
          </a:p>
        </p:txBody>
      </p:sp>
      <p:sp>
        <p:nvSpPr>
          <p:cNvPr id="8" name="Rectangle 8"/>
          <p:cNvSpPr>
            <a:spLocks noChangeArrowheads="1"/>
          </p:cNvSpPr>
          <p:nvPr/>
        </p:nvSpPr>
        <p:spPr bwMode="auto">
          <a:xfrm>
            <a:off x="609600" y="5334000"/>
            <a:ext cx="4027321" cy="461665"/>
          </a:xfrm>
          <a:prstGeom prst="rect">
            <a:avLst/>
          </a:prstGeom>
          <a:noFill/>
          <a:ln w="9525">
            <a:noFill/>
            <a:miter lim="800000"/>
            <a:headEnd/>
            <a:tailEnd/>
          </a:ln>
        </p:spPr>
        <p:txBody>
          <a:bodyPr wrap="none">
            <a:spAutoFit/>
          </a:bodyPr>
          <a:lstStyle/>
          <a:p>
            <a:r>
              <a:rPr lang="en-US" sz="2400" dirty="0" smtClean="0"/>
              <a:t> </a:t>
            </a:r>
            <a:r>
              <a:rPr lang="en-US" sz="2400" dirty="0"/>
              <a:t>They act on the communication.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0-#ppt_w/2"/>
                                          </p:val>
                                        </p:tav>
                                        <p:tav tm="100000">
                                          <p:val>
                                            <p:strVal val="#ppt_x"/>
                                          </p:val>
                                        </p:tav>
                                      </p:tavLst>
                                    </p:anim>
                                    <p:anim calcmode="lin" valueType="num">
                                      <p:cBhvr additive="base">
                                        <p:cTn id="14"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0-#ppt_w/2"/>
                                          </p:val>
                                        </p:tav>
                                        <p:tav tm="100000">
                                          <p:val>
                                            <p:strVal val="#ppt_x"/>
                                          </p:val>
                                        </p:tav>
                                      </p:tavLst>
                                    </p:anim>
                                    <p:anim calcmode="lin" valueType="num">
                                      <p:cBhvr additive="base">
                                        <p:cTn id="20"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0-#ppt_w/2"/>
                                          </p:val>
                                        </p:tav>
                                        <p:tav tm="100000">
                                          <p:val>
                                            <p:strVal val="#ppt_x"/>
                                          </p:val>
                                        </p:tav>
                                      </p:tavLst>
                                    </p:anim>
                                    <p:anim calcmode="lin" valueType="num">
                                      <p:cBhvr additive="base">
                                        <p:cTn id="26"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0-#ppt_w/2"/>
                                          </p:val>
                                        </p:tav>
                                        <p:tav tm="100000">
                                          <p:val>
                                            <p:strVal val="#ppt_x"/>
                                          </p:val>
                                        </p:tav>
                                      </p:tavLst>
                                    </p:anim>
                                    <p:anim calcmode="lin" valueType="num">
                                      <p:cBhvr additive="base">
                                        <p:cTn id="32"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additive="base">
                                        <p:cTn id="37" dur="500" fill="hold"/>
                                        <p:tgtEl>
                                          <p:spTgt spid="8"/>
                                        </p:tgtEl>
                                        <p:attrNameLst>
                                          <p:attrName>ppt_x</p:attrName>
                                        </p:attrNameLst>
                                      </p:cBhvr>
                                      <p:tavLst>
                                        <p:tav tm="0">
                                          <p:val>
                                            <p:strVal val="0-#ppt_w/2"/>
                                          </p:val>
                                        </p:tav>
                                        <p:tav tm="100000">
                                          <p:val>
                                            <p:strVal val="#ppt_x"/>
                                          </p:val>
                                        </p:tav>
                                      </p:tavLst>
                                    </p:anim>
                                    <p:anim calcmode="lin" valueType="num">
                                      <p:cBhvr additive="base">
                                        <p:cTn id="38" dur="5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P spid="4" grpId="0" autoUpdateAnimBg="0"/>
      <p:bldP spid="5" grpId="0" autoUpdateAnimBg="0"/>
      <p:bldP spid="6" grpId="0" autoUpdateAnimBg="0"/>
      <p:bldP spid="7" grpId="0" autoUpdateAnimBg="0"/>
      <p:bldP spid="8"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0096" y="2714620"/>
            <a:ext cx="8572500" cy="1143000"/>
          </a:xfrm>
        </p:spPr>
        <p:txBody>
          <a:bodyPr/>
          <a:lstStyle/>
          <a:p>
            <a:r>
              <a:rPr lang="en-US" sz="2800" b="1" dirty="0" smtClean="0">
                <a:latin typeface="Calibri" pitchFamily="34" charset="0"/>
                <a:cs typeface="Calibri" pitchFamily="34" charset="0"/>
              </a:rPr>
              <a:t>Interpersonal communication is contextual</a:t>
            </a:r>
            <a:br>
              <a:rPr lang="en-US" sz="2800" b="1" dirty="0" smtClean="0">
                <a:latin typeface="Calibri" pitchFamily="34" charset="0"/>
                <a:cs typeface="Calibri" pitchFamily="34" charset="0"/>
              </a:rPr>
            </a:br>
            <a:r>
              <a:rPr lang="en-US" sz="2800" b="1" dirty="0" smtClean="0">
                <a:latin typeface="Calibri" pitchFamily="34" charset="0"/>
                <a:cs typeface="Calibri" pitchFamily="34" charset="0"/>
              </a:rPr>
              <a:t>C</a:t>
            </a:r>
            <a:r>
              <a:rPr lang="en-US" sz="2800" dirty="0" smtClean="0">
                <a:latin typeface="Calibri" pitchFamily="34" charset="0"/>
                <a:cs typeface="Calibri" pitchFamily="34" charset="0"/>
              </a:rPr>
              <a:t>ommunication does not happen in isolation. There is:</a:t>
            </a:r>
            <a:br>
              <a:rPr lang="en-US" sz="2800" dirty="0" smtClean="0">
                <a:latin typeface="Calibri" pitchFamily="34" charset="0"/>
                <a:cs typeface="Calibri" pitchFamily="34" charset="0"/>
              </a:rPr>
            </a:br>
            <a:r>
              <a:rPr lang="en-US" sz="2800" dirty="0" smtClean="0">
                <a:latin typeface="Calibri" pitchFamily="34" charset="0"/>
                <a:cs typeface="Calibri" pitchFamily="34" charset="0"/>
              </a:rPr>
              <a:t/>
            </a:r>
            <a:br>
              <a:rPr lang="en-US" sz="2800" dirty="0" smtClean="0">
                <a:latin typeface="Calibri" pitchFamily="34" charset="0"/>
                <a:cs typeface="Calibri" pitchFamily="34" charset="0"/>
              </a:rPr>
            </a:br>
            <a:r>
              <a:rPr lang="en-US" sz="2800" dirty="0" smtClean="0">
                <a:latin typeface="Calibri" pitchFamily="34" charset="0"/>
                <a:cs typeface="Calibri" pitchFamily="34" charset="0"/>
              </a:rPr>
              <a:t>1. </a:t>
            </a:r>
            <a:r>
              <a:rPr lang="en-US" sz="2800" b="1" i="1" dirty="0" smtClean="0">
                <a:latin typeface="Calibri" pitchFamily="34" charset="0"/>
                <a:cs typeface="Calibri" pitchFamily="34" charset="0"/>
              </a:rPr>
              <a:t>Psychological context</a:t>
            </a:r>
            <a:r>
              <a:rPr lang="en-US" sz="2800" b="1" dirty="0" smtClean="0">
                <a:latin typeface="Calibri" pitchFamily="34" charset="0"/>
                <a:cs typeface="Calibri" pitchFamily="34" charset="0"/>
              </a:rPr>
              <a:t>, </a:t>
            </a:r>
            <a:r>
              <a:rPr lang="en-US" sz="2800" dirty="0" smtClean="0">
                <a:latin typeface="Calibri" pitchFamily="34" charset="0"/>
                <a:cs typeface="Calibri" pitchFamily="34" charset="0"/>
              </a:rPr>
              <a:t>which is who you are and what you bring to the interaction. As a judge you have a value system, and perspectives on gender, masculinity and  relationships that wittingly or unwittingly do get reflected.</a:t>
            </a:r>
            <a:br>
              <a:rPr lang="en-US" sz="2800" dirty="0" smtClean="0">
                <a:latin typeface="Calibri" pitchFamily="34" charset="0"/>
                <a:cs typeface="Calibri" pitchFamily="34" charset="0"/>
              </a:rPr>
            </a:br>
            <a:r>
              <a:rPr lang="en-US" sz="2800" dirty="0" smtClean="0">
                <a:latin typeface="Calibri" pitchFamily="34" charset="0"/>
                <a:cs typeface="Calibri" pitchFamily="34" charset="0"/>
              </a:rPr>
              <a:t> Judges must know their inherent biases and emotions. </a:t>
            </a:r>
            <a:r>
              <a:rPr lang="en-US" sz="2800" dirty="0" smtClean="0"/>
              <a:t/>
            </a:r>
            <a:br>
              <a:rPr lang="en-US" sz="2800" dirty="0" smtClean="0"/>
            </a:br>
            <a:endParaRPr lang="en-US" sz="2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1534" y="2357430"/>
            <a:ext cx="8572500" cy="1143000"/>
          </a:xfrm>
        </p:spPr>
        <p:txBody>
          <a:bodyPr/>
          <a:lstStyle/>
          <a:p>
            <a:r>
              <a:rPr lang="en-US" sz="2800" dirty="0" smtClean="0"/>
              <a:t>2. </a:t>
            </a:r>
            <a:r>
              <a:rPr lang="en-US" sz="2800" b="1" i="1" dirty="0" smtClean="0"/>
              <a:t>Relational context</a:t>
            </a:r>
            <a:r>
              <a:rPr lang="en-US" sz="2800" b="1" dirty="0" smtClean="0"/>
              <a:t>, </a:t>
            </a:r>
            <a:r>
              <a:rPr lang="en-US" sz="2800" dirty="0" smtClean="0"/>
              <a:t>which concerns your reactions to the other person.  Some people put us off and some we feel deserve our empathy.</a:t>
            </a:r>
            <a:endParaRPr lang="en-US"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8658" y="3071810"/>
            <a:ext cx="8572500" cy="1143000"/>
          </a:xfrm>
        </p:spPr>
        <p:txBody>
          <a:bodyPr/>
          <a:lstStyle/>
          <a:p>
            <a:r>
              <a:rPr lang="en-US" sz="2800" dirty="0" smtClean="0"/>
              <a:t>3. </a:t>
            </a:r>
            <a:r>
              <a:rPr lang="en-US" sz="2800" b="1" i="1" dirty="0" smtClean="0"/>
              <a:t>Situational context</a:t>
            </a:r>
            <a:r>
              <a:rPr lang="en-US" sz="2800" dirty="0" smtClean="0"/>
              <a:t> deals with the psycho-social "where" you are communicating.  As a judge you know the context of being  in a court vis-à-vis other place, so your communication will also be accordingly.</a:t>
            </a:r>
            <a:endParaRPr lang="en-US" sz="28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8658" y="2786058"/>
            <a:ext cx="8572500" cy="1143000"/>
          </a:xfrm>
        </p:spPr>
        <p:txBody>
          <a:bodyPr/>
          <a:lstStyle/>
          <a:p>
            <a:r>
              <a:rPr lang="en-US" sz="2800" b="1" i="1" dirty="0" smtClean="0"/>
              <a:t>4. Environmental context</a:t>
            </a:r>
            <a:r>
              <a:rPr lang="en-US" sz="2800" b="1" dirty="0" smtClean="0"/>
              <a:t> </a:t>
            </a:r>
            <a:r>
              <a:rPr lang="en-US" sz="2800" dirty="0" smtClean="0"/>
              <a:t>deals with the physical "where" you are communicating.  The ambience, the noise level, temperature, season, time of day, all are examples of factors in the environmental context.</a:t>
            </a:r>
            <a:endParaRPr lang="en-US" sz="2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1534" y="3357562"/>
            <a:ext cx="8572500" cy="1143000"/>
          </a:xfrm>
        </p:spPr>
        <p:txBody>
          <a:bodyPr/>
          <a:lstStyle/>
          <a:p>
            <a:r>
              <a:rPr lang="en-US" sz="2800" dirty="0" smtClean="0"/>
              <a:t>5. </a:t>
            </a:r>
            <a:r>
              <a:rPr lang="en-US" sz="2800" b="1" i="1" dirty="0" smtClean="0"/>
              <a:t>Cultural context</a:t>
            </a:r>
            <a:r>
              <a:rPr lang="en-US" sz="2800" b="1" dirty="0" smtClean="0"/>
              <a:t> </a:t>
            </a:r>
            <a:r>
              <a:rPr lang="en-US" sz="2800" dirty="0" smtClean="0"/>
              <a:t>includes all the learned behaviors and rules that affect the interaction. If you come from a culture where it is considered rude to make long, direct eye contact, you will out of politeness avoid eye contact. If the other person comes from a culture where long, direct eye contact signals trustworthiness, then we have in the cultural context a basis for misunderstanding.</a:t>
            </a:r>
            <a:endParaRPr lang="en-US" sz="2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14500" y="3429000"/>
            <a:ext cx="8572500" cy="1143000"/>
          </a:xfrm>
        </p:spPr>
        <p:txBody>
          <a:bodyPr/>
          <a:lstStyle/>
          <a:p>
            <a:pPr algn="ctr"/>
            <a:r>
              <a:rPr lang="en-US" sz="3200" dirty="0" smtClean="0"/>
              <a:t>Skills for Family Court Judge </a:t>
            </a:r>
            <a:endParaRPr lang="en-US" sz="32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8658" y="3357562"/>
            <a:ext cx="8572500" cy="1143000"/>
          </a:xfrm>
        </p:spPr>
        <p:txBody>
          <a:bodyPr/>
          <a:lstStyle/>
          <a:p>
            <a:r>
              <a:rPr lang="en-US" sz="2800" dirty="0" smtClean="0">
                <a:solidFill>
                  <a:schemeClr val="tx1"/>
                </a:solidFill>
              </a:rPr>
              <a:t>Twenty-seven requisite skills*, qualities, and areas of knowledge including</a:t>
            </a:r>
            <a:r>
              <a:rPr lang="en-US" sz="2800" dirty="0" smtClean="0">
                <a:solidFill>
                  <a:srgbClr val="FF0000"/>
                </a:solidFill>
              </a:rPr>
              <a:t>: knowledge of child development </a:t>
            </a:r>
            <a:r>
              <a:rPr lang="en-US" sz="2800" dirty="0" smtClean="0">
                <a:solidFill>
                  <a:schemeClr val="tx1"/>
                </a:solidFill>
              </a:rPr>
              <a:t>and </a:t>
            </a:r>
            <a:r>
              <a:rPr lang="en-US" sz="2800" dirty="0" smtClean="0">
                <a:solidFill>
                  <a:schemeClr val="accent5">
                    <a:lumMod val="50000"/>
                  </a:schemeClr>
                </a:solidFill>
              </a:rPr>
              <a:t>family dynamics</a:t>
            </a:r>
            <a:r>
              <a:rPr lang="en-US" sz="2800" dirty="0" smtClean="0">
                <a:solidFill>
                  <a:schemeClr val="tx1"/>
                </a:solidFill>
              </a:rPr>
              <a:t>; </a:t>
            </a:r>
            <a:r>
              <a:rPr lang="en-US" sz="2800" dirty="0" smtClean="0">
                <a:solidFill>
                  <a:schemeClr val="tx2">
                    <a:lumMod val="25000"/>
                  </a:schemeClr>
                </a:solidFill>
              </a:rPr>
              <a:t>understanding of domestic violence, </a:t>
            </a:r>
            <a:r>
              <a:rPr lang="en-US" sz="2800" dirty="0" smtClean="0">
                <a:solidFill>
                  <a:schemeClr val="accent5">
                    <a:lumMod val="50000"/>
                  </a:schemeClr>
                </a:solidFill>
              </a:rPr>
              <a:t>child maltreatment, </a:t>
            </a:r>
            <a:r>
              <a:rPr lang="en-US" sz="2800" dirty="0" smtClean="0">
                <a:solidFill>
                  <a:srgbClr val="FF0000"/>
                </a:solidFill>
              </a:rPr>
              <a:t>substance abuse and addiction</a:t>
            </a:r>
            <a:r>
              <a:rPr lang="en-US" sz="2800" dirty="0" smtClean="0">
                <a:solidFill>
                  <a:schemeClr val="tx1"/>
                </a:solidFill>
              </a:rPr>
              <a:t>, </a:t>
            </a:r>
            <a:r>
              <a:rPr lang="en-US" sz="2800" dirty="0" smtClean="0">
                <a:solidFill>
                  <a:srgbClr val="FFFF00"/>
                </a:solidFill>
              </a:rPr>
              <a:t>mental health issues</a:t>
            </a:r>
            <a:r>
              <a:rPr lang="en-US" sz="2800" dirty="0" smtClean="0">
                <a:solidFill>
                  <a:schemeClr val="tx1"/>
                </a:solidFill>
              </a:rPr>
              <a:t>; </a:t>
            </a:r>
            <a:r>
              <a:rPr lang="en-US" sz="2800" dirty="0" smtClean="0">
                <a:solidFill>
                  <a:srgbClr val="7030A0"/>
                </a:solidFill>
              </a:rPr>
              <a:t>cultural competence </a:t>
            </a:r>
            <a:r>
              <a:rPr lang="en-US" sz="2800" dirty="0" smtClean="0">
                <a:solidFill>
                  <a:schemeClr val="tx1"/>
                </a:solidFill>
              </a:rPr>
              <a:t>and </a:t>
            </a:r>
            <a:r>
              <a:rPr lang="en-US" sz="2800" u="sng" dirty="0" smtClean="0">
                <a:solidFill>
                  <a:schemeClr val="accent1">
                    <a:lumMod val="50000"/>
                  </a:schemeClr>
                </a:solidFill>
              </a:rPr>
              <a:t>understanding one's own biases</a:t>
            </a:r>
            <a:r>
              <a:rPr lang="en-US" sz="2800" dirty="0" smtClean="0">
                <a:solidFill>
                  <a:schemeClr val="tx1"/>
                </a:solidFill>
              </a:rPr>
              <a:t>; </a:t>
            </a:r>
            <a:r>
              <a:rPr lang="en-US" sz="2800" dirty="0" smtClean="0">
                <a:solidFill>
                  <a:schemeClr val="accent2">
                    <a:lumMod val="25000"/>
                  </a:schemeClr>
                </a:solidFill>
              </a:rPr>
              <a:t>communication that emphasizes clarity and brevity</a:t>
            </a:r>
            <a:r>
              <a:rPr lang="en-US" sz="2800" dirty="0" smtClean="0">
                <a:solidFill>
                  <a:srgbClr val="C00000"/>
                </a:solidFill>
              </a:rPr>
              <a:t>; honed listening skills</a:t>
            </a:r>
            <a:r>
              <a:rPr lang="en-US" sz="2800" dirty="0" smtClean="0">
                <a:solidFill>
                  <a:schemeClr val="tx1"/>
                </a:solidFill>
              </a:rPr>
              <a:t>; and </a:t>
            </a:r>
            <a:r>
              <a:rPr lang="en-US" sz="2800" dirty="0" smtClean="0">
                <a:solidFill>
                  <a:schemeClr val="accent5">
                    <a:lumMod val="25000"/>
                  </a:schemeClr>
                </a:solidFill>
              </a:rPr>
              <a:t>exercising leadership from the bench</a:t>
            </a:r>
            <a:r>
              <a:rPr lang="en-US" sz="2800" dirty="0" smtClean="0">
                <a:solidFill>
                  <a:schemeClr val="tx1"/>
                </a:solidFill>
              </a:rPr>
              <a:t>.</a:t>
            </a:r>
            <a:r>
              <a:rPr lang="en-US" sz="2800" dirty="0" smtClean="0"/>
              <a:t/>
            </a:r>
            <a:br>
              <a:rPr lang="en-US" sz="2800" dirty="0" smtClean="0"/>
            </a:br>
            <a:r>
              <a:rPr lang="en-US" sz="2800" dirty="0" smtClean="0"/>
              <a:t>*</a:t>
            </a:r>
            <a:r>
              <a:rPr lang="en-US" sz="2400" i="1" dirty="0" smtClean="0">
                <a:hlinkClick r:id="rId2"/>
              </a:rPr>
              <a:t> </a:t>
            </a:r>
            <a:r>
              <a:rPr lang="en-US" sz="2400" i="1" u="sng" dirty="0" smtClean="0">
                <a:hlinkClick r:id="rId2"/>
              </a:rPr>
              <a:t>The Modern Family Court Judge</a:t>
            </a:r>
            <a:r>
              <a:rPr lang="en-US" sz="2400" u="sng" dirty="0" smtClean="0"/>
              <a:t>, </a:t>
            </a:r>
            <a:endParaRPr lang="en-US" sz="2800" u="sng"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5028" y="3717032"/>
            <a:ext cx="8572500" cy="1143000"/>
          </a:xfrm>
        </p:spPr>
        <p:txBody>
          <a:bodyPr/>
          <a:lstStyle/>
          <a:p>
            <a:r>
              <a:rPr lang="en-US" sz="3200" b="1" dirty="0" smtClean="0">
                <a:solidFill>
                  <a:schemeClr val="tx1"/>
                </a:solidFill>
                <a:latin typeface="Korinna" charset="0"/>
              </a:rPr>
              <a:t>Communication</a:t>
            </a:r>
            <a:r>
              <a:rPr lang="en-US" sz="3200" dirty="0" smtClean="0">
                <a:solidFill>
                  <a:schemeClr val="tx1"/>
                </a:solidFill>
                <a:latin typeface="Korinna" charset="0"/>
              </a:rPr>
              <a:t> -- A two way process that requires synergy between the sender and the receiver of  a message.</a:t>
            </a:r>
            <a:br>
              <a:rPr lang="en-US" sz="3200" dirty="0" smtClean="0">
                <a:solidFill>
                  <a:schemeClr val="tx1"/>
                </a:solidFill>
                <a:latin typeface="Korinna" charset="0"/>
              </a:rPr>
            </a:br>
            <a:r>
              <a:rPr lang="en-US" sz="3200" dirty="0" smtClean="0">
                <a:solidFill>
                  <a:schemeClr val="tx1"/>
                </a:solidFill>
                <a:latin typeface="Korinna" charset="0"/>
              </a:rPr>
              <a:t>We communicate to be understood and appreciated</a:t>
            </a:r>
            <a:endParaRPr lang="en-IN" sz="3200" dirty="0">
              <a:latin typeface="Korinna"/>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7220" y="3000372"/>
            <a:ext cx="8572500" cy="1143000"/>
          </a:xfrm>
        </p:spPr>
        <p:txBody>
          <a:bodyPr/>
          <a:lstStyle/>
          <a:p>
            <a:r>
              <a:rPr lang="en-US" sz="2800" dirty="0" smtClean="0"/>
              <a:t>Among many attributes, </a:t>
            </a:r>
            <a:r>
              <a:rPr lang="en-US" sz="2800" b="1" dirty="0" smtClean="0"/>
              <a:t>family court </a:t>
            </a:r>
            <a:r>
              <a:rPr lang="en-US" sz="2800" i="1" dirty="0" smtClean="0"/>
              <a:t>judges at </a:t>
            </a:r>
            <a:r>
              <a:rPr lang="en-US" sz="2800" i="1" dirty="0" smtClean="0"/>
              <a:t>all times  </a:t>
            </a:r>
            <a:r>
              <a:rPr lang="en-US" sz="2800" i="1" dirty="0" smtClean="0"/>
              <a:t>need to acknowledge  that </a:t>
            </a:r>
            <a:r>
              <a:rPr lang="en-US" sz="2800" dirty="0" smtClean="0"/>
              <a:t> </a:t>
            </a:r>
            <a:r>
              <a:rPr lang="en-US" sz="2800" i="1" dirty="0" smtClean="0"/>
              <a:t>many people, appearing in court </a:t>
            </a:r>
            <a:r>
              <a:rPr lang="en-US" sz="2800" i="1" dirty="0" smtClean="0"/>
              <a:t> experience </a:t>
            </a:r>
            <a:r>
              <a:rPr lang="en-US" sz="2800" dirty="0" smtClean="0"/>
              <a:t>nervousness </a:t>
            </a:r>
            <a:r>
              <a:rPr lang="en-US" sz="2800" dirty="0" smtClean="0"/>
              <a:t>and </a:t>
            </a:r>
            <a:r>
              <a:rPr lang="en-US" sz="2800" dirty="0" smtClean="0"/>
              <a:t>apprehension, so being  </a:t>
            </a:r>
            <a:r>
              <a:rPr lang="en-US" sz="2800" i="1" dirty="0" smtClean="0"/>
              <a:t>respectful </a:t>
            </a:r>
            <a:r>
              <a:rPr lang="en-US" sz="2800" i="1" dirty="0" smtClean="0"/>
              <a:t>of counsel, parties, witnesses, </a:t>
            </a:r>
            <a:r>
              <a:rPr lang="en-US" sz="2800" dirty="0" smtClean="0"/>
              <a:t>especially  </a:t>
            </a:r>
            <a:r>
              <a:rPr lang="en-US" sz="2800" dirty="0" smtClean="0"/>
              <a:t>in family cases where many litigants are </a:t>
            </a:r>
            <a:r>
              <a:rPr lang="en-US" sz="2800" dirty="0" smtClean="0"/>
              <a:t>already emotionally vulnerable respect </a:t>
            </a:r>
            <a:r>
              <a:rPr lang="en-US" sz="2800" dirty="0" smtClean="0"/>
              <a:t>matters at all stages . . . . It includes both treating people</a:t>
            </a:r>
            <a:br>
              <a:rPr lang="en-US" sz="2800" dirty="0" smtClean="0"/>
            </a:br>
            <a:r>
              <a:rPr lang="en-US" sz="2800" dirty="0" smtClean="0"/>
              <a:t>well, that is, with courtesy and politeness, and showing respect for people’s rights.”</a:t>
            </a:r>
            <a:endParaRPr lang="en-US" sz="28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5782" y="3286124"/>
            <a:ext cx="8572500" cy="1143000"/>
          </a:xfrm>
        </p:spPr>
        <p:txBody>
          <a:bodyPr/>
          <a:lstStyle/>
          <a:p>
            <a:r>
              <a:rPr lang="en-US" sz="2800" dirty="0" smtClean="0"/>
              <a:t>“Family court judges make decisions every day that immediately and significantly impact families. Even so, family court judges are often undervalued—even by their peers on the bench. There is insufficient acknowledgement of the broad expertise required to do the job well.”</a:t>
            </a:r>
            <a:br>
              <a:rPr lang="en-US" sz="2800" dirty="0" smtClean="0"/>
            </a:br>
            <a:r>
              <a:rPr lang="en-US" sz="2800" dirty="0" smtClean="0"/>
              <a:t> </a:t>
            </a:r>
            <a:br>
              <a:rPr lang="en-US" sz="2800" dirty="0" smtClean="0"/>
            </a:br>
            <a:r>
              <a:rPr lang="en-US" sz="2800" dirty="0" smtClean="0"/>
              <a:t/>
            </a:r>
            <a:br>
              <a:rPr lang="en-US" sz="2800" dirty="0" smtClean="0"/>
            </a:br>
            <a:r>
              <a:rPr lang="en-US" sz="1600" dirty="0" smtClean="0"/>
              <a:t>Rebecca Love </a:t>
            </a:r>
            <a:r>
              <a:rPr lang="en-US" sz="1600" dirty="0" err="1" smtClean="0"/>
              <a:t>Kourlis</a:t>
            </a:r>
            <a:r>
              <a:rPr lang="en-US" sz="1600" dirty="0" smtClean="0"/>
              <a:t>, former Justice of the Colorado Supreme Court. </a:t>
            </a:r>
            <a:endParaRPr lang="en-US" sz="28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3140" y="2780928"/>
            <a:ext cx="8572500" cy="1143000"/>
          </a:xfrm>
        </p:spPr>
        <p:txBody>
          <a:bodyPr/>
          <a:lstStyle/>
          <a:p>
            <a:r>
              <a:rPr lang="en-US" dirty="0" smtClean="0"/>
              <a:t>Some tips on body language </a:t>
            </a:r>
            <a:endParaRPr lang="en-IN"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762000" y="381000"/>
            <a:ext cx="8743950" cy="1295400"/>
          </a:xfrm>
          <a:gradFill rotWithShape="0">
            <a:gsLst>
              <a:gs pos="0">
                <a:schemeClr val="hlink"/>
              </a:gs>
              <a:gs pos="100000">
                <a:schemeClr val="hlink">
                  <a:gamma/>
                  <a:shade val="46275"/>
                  <a:invGamma/>
                </a:schemeClr>
              </a:gs>
            </a:gsLst>
            <a:path path="shape">
              <a:fillToRect l="50000" t="50000" r="50000" b="50000"/>
            </a:path>
          </a:gradFill>
          <a:ln cap="flat">
            <a:solidFill>
              <a:schemeClr val="tx1"/>
            </a:solidFill>
          </a:ln>
        </p:spPr>
        <p:txBody>
          <a:bodyPr/>
          <a:lstStyle/>
          <a:p>
            <a:r>
              <a:rPr lang="en-US" b="1">
                <a:solidFill>
                  <a:srgbClr val="FFFFFF"/>
                </a:solidFill>
              </a:rPr>
              <a:t>Kinesics</a:t>
            </a:r>
            <a:r>
              <a:rPr lang="en-US" b="1"/>
              <a:t/>
            </a:r>
            <a:br>
              <a:rPr lang="en-US" b="1"/>
            </a:br>
            <a:r>
              <a:rPr lang="en-US" sz="3200">
                <a:solidFill>
                  <a:srgbClr val="FFFFFF"/>
                </a:solidFill>
              </a:rPr>
              <a:t>(How to communicate through body movement?)</a:t>
            </a:r>
            <a:endParaRPr lang="en-US" b="1"/>
          </a:p>
        </p:txBody>
      </p:sp>
      <p:sp>
        <p:nvSpPr>
          <p:cNvPr id="8195" name="Rectangle 3"/>
          <p:cNvSpPr>
            <a:spLocks noGrp="1" noChangeArrowheads="1"/>
          </p:cNvSpPr>
          <p:nvPr>
            <p:ph type="body" sz="half" idx="1"/>
          </p:nvPr>
        </p:nvSpPr>
        <p:spPr>
          <a:xfrm>
            <a:off x="2028825" y="4572000"/>
            <a:ext cx="3076575" cy="2209800"/>
          </a:xfrm>
        </p:spPr>
        <p:txBody>
          <a:bodyPr/>
          <a:lstStyle/>
          <a:p>
            <a:pPr>
              <a:lnSpc>
                <a:spcPct val="80000"/>
              </a:lnSpc>
              <a:buFontTx/>
              <a:buNone/>
            </a:pPr>
            <a:r>
              <a:rPr lang="en-US"/>
              <a:t>1.   Happiness</a:t>
            </a:r>
          </a:p>
          <a:p>
            <a:pPr>
              <a:lnSpc>
                <a:spcPct val="80000"/>
              </a:lnSpc>
              <a:buFontTx/>
              <a:buNone/>
            </a:pPr>
            <a:r>
              <a:rPr lang="en-US"/>
              <a:t>2.   Surprise</a:t>
            </a:r>
          </a:p>
          <a:p>
            <a:pPr>
              <a:lnSpc>
                <a:spcPct val="80000"/>
              </a:lnSpc>
              <a:buFontTx/>
              <a:buNone/>
            </a:pPr>
            <a:r>
              <a:rPr lang="en-US"/>
              <a:t>3.   Fear</a:t>
            </a:r>
          </a:p>
          <a:p>
            <a:pPr>
              <a:lnSpc>
                <a:spcPct val="80000"/>
              </a:lnSpc>
              <a:buFontTx/>
              <a:buNone/>
            </a:pPr>
            <a:r>
              <a:rPr lang="en-US"/>
              <a:t>4.   Anger</a:t>
            </a:r>
          </a:p>
          <a:p>
            <a:pPr>
              <a:lnSpc>
                <a:spcPct val="80000"/>
              </a:lnSpc>
              <a:buFontTx/>
              <a:buNone/>
            </a:pPr>
            <a:r>
              <a:rPr lang="en-US"/>
              <a:t>5.   Sadness</a:t>
            </a:r>
          </a:p>
        </p:txBody>
      </p:sp>
      <p:sp>
        <p:nvSpPr>
          <p:cNvPr id="8196" name="Rectangle 4"/>
          <p:cNvSpPr>
            <a:spLocks noGrp="1" noChangeArrowheads="1"/>
          </p:cNvSpPr>
          <p:nvPr>
            <p:ph type="body" sz="half" idx="2"/>
          </p:nvPr>
        </p:nvSpPr>
        <p:spPr>
          <a:xfrm>
            <a:off x="5029200" y="4572000"/>
            <a:ext cx="4295775" cy="2209800"/>
          </a:xfrm>
        </p:spPr>
        <p:txBody>
          <a:bodyPr/>
          <a:lstStyle/>
          <a:p>
            <a:pPr>
              <a:lnSpc>
                <a:spcPct val="80000"/>
              </a:lnSpc>
              <a:buFontTx/>
              <a:buNone/>
            </a:pPr>
            <a:r>
              <a:rPr lang="en-US"/>
              <a:t>6.   Disgust</a:t>
            </a:r>
          </a:p>
          <a:p>
            <a:pPr>
              <a:lnSpc>
                <a:spcPct val="80000"/>
              </a:lnSpc>
              <a:buFontTx/>
              <a:buNone/>
            </a:pPr>
            <a:r>
              <a:rPr lang="en-US"/>
              <a:t>7.   Contempt</a:t>
            </a:r>
          </a:p>
          <a:p>
            <a:pPr>
              <a:lnSpc>
                <a:spcPct val="80000"/>
              </a:lnSpc>
              <a:buFontTx/>
              <a:buNone/>
            </a:pPr>
            <a:r>
              <a:rPr lang="en-US"/>
              <a:t>8.   Interest</a:t>
            </a:r>
          </a:p>
          <a:p>
            <a:pPr>
              <a:lnSpc>
                <a:spcPct val="80000"/>
              </a:lnSpc>
              <a:buFontTx/>
              <a:buNone/>
            </a:pPr>
            <a:r>
              <a:rPr lang="en-US"/>
              <a:t>9.   Bewilderment/Surprise</a:t>
            </a:r>
          </a:p>
          <a:p>
            <a:pPr>
              <a:lnSpc>
                <a:spcPct val="80000"/>
              </a:lnSpc>
              <a:buFontTx/>
              <a:buNone/>
            </a:pPr>
            <a:r>
              <a:rPr lang="en-US"/>
              <a:t>10. Determination</a:t>
            </a:r>
          </a:p>
        </p:txBody>
      </p:sp>
      <p:sp>
        <p:nvSpPr>
          <p:cNvPr id="8197" name="Rectangle 5"/>
          <p:cNvSpPr>
            <a:spLocks noChangeArrowheads="1"/>
          </p:cNvSpPr>
          <p:nvPr/>
        </p:nvSpPr>
        <p:spPr bwMode="auto">
          <a:xfrm>
            <a:off x="762000" y="1828800"/>
            <a:ext cx="8743950" cy="2819400"/>
          </a:xfrm>
          <a:prstGeom prst="rect">
            <a:avLst/>
          </a:prstGeom>
          <a:noFill/>
          <a:ln w="9525">
            <a:noFill/>
            <a:miter lim="800000"/>
            <a:headEnd/>
            <a:tailEnd/>
          </a:ln>
        </p:spPr>
        <p:txBody>
          <a:bodyPr/>
          <a:lstStyle/>
          <a:p>
            <a:pPr eaLnBrk="0" hangingPunct="0">
              <a:lnSpc>
                <a:spcPct val="90000"/>
              </a:lnSpc>
            </a:pPr>
            <a:r>
              <a:rPr lang="en-US" sz="3000" dirty="0">
                <a:latin typeface="Korinna" charset="0"/>
              </a:rPr>
              <a:t>Kinesics means communicating through body movement.</a:t>
            </a:r>
          </a:p>
          <a:p>
            <a:pPr eaLnBrk="0" hangingPunct="0">
              <a:lnSpc>
                <a:spcPct val="90000"/>
              </a:lnSpc>
            </a:pPr>
            <a:r>
              <a:rPr lang="en-US" sz="3000" dirty="0">
                <a:latin typeface="Korinna" charset="0"/>
              </a:rPr>
              <a:t>The face and eyes are the most expressive means of body communication. </a:t>
            </a:r>
            <a:r>
              <a:rPr lang="en-US" sz="3000" dirty="0" smtClean="0">
                <a:latin typeface="Korinna" charset="0"/>
              </a:rPr>
              <a:t> Your expressions can communicate the following:</a:t>
            </a:r>
            <a:endParaRPr lang="en-US" sz="24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gradFill rotWithShape="0">
            <a:gsLst>
              <a:gs pos="0">
                <a:schemeClr val="hlink"/>
              </a:gs>
              <a:gs pos="100000">
                <a:schemeClr val="hlink">
                  <a:gamma/>
                  <a:shade val="46275"/>
                  <a:invGamma/>
                </a:schemeClr>
              </a:gs>
            </a:gsLst>
            <a:path path="shape">
              <a:fillToRect l="50000" t="50000" r="50000" b="50000"/>
            </a:path>
          </a:gradFill>
          <a:ln cap="flat">
            <a:solidFill>
              <a:schemeClr val="tx1"/>
            </a:solidFill>
          </a:ln>
        </p:spPr>
        <p:txBody>
          <a:bodyPr/>
          <a:lstStyle/>
          <a:p>
            <a:r>
              <a:rPr lang="en-US" b="1">
                <a:solidFill>
                  <a:srgbClr val="FFFFFF"/>
                </a:solidFill>
              </a:rPr>
              <a:t>Eye Contact</a:t>
            </a:r>
            <a:endParaRPr lang="en-US" sz="3200">
              <a:solidFill>
                <a:srgbClr val="FFFFFF"/>
              </a:solidFill>
            </a:endParaRPr>
          </a:p>
        </p:txBody>
      </p:sp>
      <p:sp>
        <p:nvSpPr>
          <p:cNvPr id="9219" name="Rectangle 3"/>
          <p:cNvSpPr>
            <a:spLocks noGrp="1" noChangeArrowheads="1"/>
          </p:cNvSpPr>
          <p:nvPr>
            <p:ph type="body" idx="1"/>
          </p:nvPr>
        </p:nvSpPr>
        <p:spPr>
          <a:xfrm>
            <a:off x="771525" y="1981200"/>
            <a:ext cx="8743950" cy="4648200"/>
          </a:xfrm>
        </p:spPr>
        <p:txBody>
          <a:bodyPr/>
          <a:lstStyle/>
          <a:p>
            <a:r>
              <a:rPr lang="en-US" sz="3000">
                <a:latin typeface="Korinna" charset="0"/>
              </a:rPr>
              <a:t>Eye Contact is one of the strongest forms of nonverbal communication.</a:t>
            </a:r>
          </a:p>
          <a:p>
            <a:r>
              <a:rPr lang="en-US" sz="3000">
                <a:latin typeface="Korinna" charset="0"/>
              </a:rPr>
              <a:t>Authority relationships as well as intimate relationships are frequently initiated and maintained with eye contact.</a:t>
            </a:r>
          </a:p>
          <a:p>
            <a:pPr>
              <a:buFontTx/>
              <a:buNone/>
            </a:pPr>
            <a:r>
              <a:rPr lang="en-US" sz="2000">
                <a:latin typeface="Korinna" charset="0"/>
              </a:rPr>
              <a:t>	(We tend to believe in the person’s openness and honesty if he looks into eyes while speaking and distrust those who don’t look directly at us)</a:t>
            </a:r>
          </a:p>
          <a:p>
            <a:r>
              <a:rPr lang="en-US" sz="3000">
                <a:latin typeface="Korinna" charset="0"/>
              </a:rPr>
              <a:t>However, direct eye contact for longer than 10-12 seconds can cause discomfort and anxiety.</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6996" y="3284984"/>
            <a:ext cx="8572500" cy="1143000"/>
          </a:xfrm>
        </p:spPr>
        <p:txBody>
          <a:bodyPr/>
          <a:lstStyle/>
          <a:p>
            <a:r>
              <a:rPr lang="en-IN" sz="3200" dirty="0" smtClean="0">
                <a:solidFill>
                  <a:schemeClr val="tx1"/>
                </a:solidFill>
                <a:latin typeface="Korinna"/>
              </a:rPr>
              <a:t>In summation, good communication really boils down to two things: </a:t>
            </a:r>
            <a:br>
              <a:rPr lang="en-IN" sz="3200" dirty="0" smtClean="0">
                <a:solidFill>
                  <a:schemeClr val="tx1"/>
                </a:solidFill>
                <a:latin typeface="Korinna"/>
              </a:rPr>
            </a:br>
            <a:r>
              <a:rPr lang="en-IN" sz="3200" b="1" dirty="0" smtClean="0">
                <a:solidFill>
                  <a:schemeClr val="tx1"/>
                </a:solidFill>
                <a:latin typeface="Korinna"/>
              </a:rPr>
              <a:t>Respect for each other, and</a:t>
            </a:r>
            <a:br>
              <a:rPr lang="en-IN" sz="3200" b="1" dirty="0" smtClean="0">
                <a:solidFill>
                  <a:schemeClr val="tx1"/>
                </a:solidFill>
                <a:latin typeface="Korinna"/>
              </a:rPr>
            </a:br>
            <a:r>
              <a:rPr lang="en-IN" sz="3200" b="1" dirty="0" smtClean="0">
                <a:solidFill>
                  <a:schemeClr val="tx1"/>
                </a:solidFill>
                <a:latin typeface="Korinna"/>
              </a:rPr>
              <a:t>The ability to manage expectations</a:t>
            </a:r>
            <a:r>
              <a:rPr lang="en-IN" sz="3600" b="1" dirty="0" smtClean="0">
                <a:solidFill>
                  <a:schemeClr val="tx1"/>
                </a:solidFill>
                <a:latin typeface="Korinna"/>
              </a:rPr>
              <a:t>.</a:t>
            </a:r>
            <a:r>
              <a:rPr lang="en-IN" sz="3600" dirty="0" smtClean="0">
                <a:solidFill>
                  <a:schemeClr val="tx1"/>
                </a:solidFill>
                <a:latin typeface="Korinna"/>
              </a:rPr>
              <a:t> </a:t>
            </a:r>
            <a:endParaRPr lang="en-IN" sz="3600" dirty="0">
              <a:solidFill>
                <a:schemeClr val="tx1"/>
              </a:solidFill>
              <a:latin typeface="Korinna"/>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1327076" y="3933056"/>
            <a:ext cx="8572500" cy="1143000"/>
          </a:xfrm>
        </p:spPr>
        <p:txBody>
          <a:bodyPr/>
          <a:lstStyle/>
          <a:p>
            <a:r>
              <a:rPr lang="en-US" sz="4800" b="1" dirty="0"/>
              <a:t>Kinesics </a:t>
            </a:r>
            <a:r>
              <a:rPr lang="en-US" sz="4800" b="1" dirty="0" smtClean="0"/>
              <a:t>-some </a:t>
            </a:r>
            <a:r>
              <a:rPr lang="en-US" sz="4800" b="1" dirty="0"/>
              <a:t>illustrations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54275" name="Object 3"/>
          <p:cNvGraphicFramePr>
            <a:graphicFrameLocks noChangeAspect="1"/>
          </p:cNvGraphicFramePr>
          <p:nvPr>
            <p:ph type="title"/>
          </p:nvPr>
        </p:nvGraphicFramePr>
        <p:xfrm>
          <a:off x="457200" y="685800"/>
          <a:ext cx="2209800" cy="1295400"/>
        </p:xfrm>
        <a:graphic>
          <a:graphicData uri="http://schemas.openxmlformats.org/presentationml/2006/ole">
            <p:oleObj spid="_x0000_s54275" name="Image" r:id="rId4" imgW="1917460" imgH="2285714" progId="">
              <p:embed/>
            </p:oleObj>
          </a:graphicData>
        </a:graphic>
      </p:graphicFrame>
      <p:graphicFrame>
        <p:nvGraphicFramePr>
          <p:cNvPr id="54276" name="Object 4"/>
          <p:cNvGraphicFramePr>
            <a:graphicFrameLocks noChangeAspect="1"/>
          </p:cNvGraphicFramePr>
          <p:nvPr/>
        </p:nvGraphicFramePr>
        <p:xfrm>
          <a:off x="481013" y="2209800"/>
          <a:ext cx="2185987" cy="2286000"/>
        </p:xfrm>
        <a:graphic>
          <a:graphicData uri="http://schemas.openxmlformats.org/presentationml/2006/ole">
            <p:oleObj spid="_x0000_s54276" name="Image" r:id="rId5" imgW="2196825" imgH="2298413" progId="">
              <p:embed/>
            </p:oleObj>
          </a:graphicData>
        </a:graphic>
      </p:graphicFrame>
      <p:graphicFrame>
        <p:nvGraphicFramePr>
          <p:cNvPr id="54277" name="Object 5"/>
          <p:cNvGraphicFramePr>
            <a:graphicFrameLocks noChangeAspect="1"/>
          </p:cNvGraphicFramePr>
          <p:nvPr/>
        </p:nvGraphicFramePr>
        <p:xfrm>
          <a:off x="533400" y="4572000"/>
          <a:ext cx="1951038" cy="2286000"/>
        </p:xfrm>
        <a:graphic>
          <a:graphicData uri="http://schemas.openxmlformats.org/presentationml/2006/ole">
            <p:oleObj spid="_x0000_s54277" name="Image" r:id="rId6" imgW="1853315" imgH="2260317" progId="">
              <p:embed/>
            </p:oleObj>
          </a:graphicData>
        </a:graphic>
      </p:graphicFrame>
      <p:graphicFrame>
        <p:nvGraphicFramePr>
          <p:cNvPr id="54278" name="Object 6"/>
          <p:cNvGraphicFramePr>
            <a:graphicFrameLocks noChangeAspect="1"/>
          </p:cNvGraphicFramePr>
          <p:nvPr/>
        </p:nvGraphicFramePr>
        <p:xfrm>
          <a:off x="3581400" y="685800"/>
          <a:ext cx="2195513" cy="1371600"/>
        </p:xfrm>
        <a:graphic>
          <a:graphicData uri="http://schemas.openxmlformats.org/presentationml/2006/ole">
            <p:oleObj spid="_x0000_s54278" name="Image" r:id="rId7" imgW="1054521" imgH="1103098" progId="">
              <p:embed/>
            </p:oleObj>
          </a:graphicData>
        </a:graphic>
      </p:graphicFrame>
      <p:graphicFrame>
        <p:nvGraphicFramePr>
          <p:cNvPr id="54279" name="Object 7"/>
          <p:cNvGraphicFramePr>
            <a:graphicFrameLocks noChangeAspect="1"/>
          </p:cNvGraphicFramePr>
          <p:nvPr/>
        </p:nvGraphicFramePr>
        <p:xfrm>
          <a:off x="3444875" y="2209800"/>
          <a:ext cx="2271713" cy="2376488"/>
        </p:xfrm>
        <a:graphic>
          <a:graphicData uri="http://schemas.openxmlformats.org/presentationml/2006/ole">
            <p:oleObj spid="_x0000_s54279" name="Image" r:id="rId8" imgW="1054521" imgH="1103098" progId="">
              <p:embed/>
            </p:oleObj>
          </a:graphicData>
        </a:graphic>
      </p:graphicFrame>
      <p:graphicFrame>
        <p:nvGraphicFramePr>
          <p:cNvPr id="54280" name="Object 8"/>
          <p:cNvGraphicFramePr>
            <a:graphicFrameLocks noChangeAspect="1"/>
          </p:cNvGraphicFramePr>
          <p:nvPr/>
        </p:nvGraphicFramePr>
        <p:xfrm>
          <a:off x="3429000" y="4754563"/>
          <a:ext cx="2009775" cy="2103437"/>
        </p:xfrm>
        <a:graphic>
          <a:graphicData uri="http://schemas.openxmlformats.org/presentationml/2006/ole">
            <p:oleObj spid="_x0000_s54280" name="Image" r:id="rId9" imgW="1054521" imgH="1103098" progId="">
              <p:embed/>
            </p:oleObj>
          </a:graphicData>
        </a:graphic>
      </p:graphicFrame>
      <p:graphicFrame>
        <p:nvGraphicFramePr>
          <p:cNvPr id="54281" name="Object 9"/>
          <p:cNvGraphicFramePr>
            <a:graphicFrameLocks noChangeAspect="1"/>
          </p:cNvGraphicFramePr>
          <p:nvPr/>
        </p:nvGraphicFramePr>
        <p:xfrm>
          <a:off x="6629400" y="685800"/>
          <a:ext cx="2095500" cy="1524000"/>
        </p:xfrm>
        <a:graphic>
          <a:graphicData uri="http://schemas.openxmlformats.org/presentationml/2006/ole">
            <p:oleObj spid="_x0000_s54281" name="Image" r:id="rId10" imgW="1054521" imgH="1103098" progId="">
              <p:embed/>
            </p:oleObj>
          </a:graphicData>
        </a:graphic>
      </p:graphicFrame>
      <p:graphicFrame>
        <p:nvGraphicFramePr>
          <p:cNvPr id="54282" name="Object 10"/>
          <p:cNvGraphicFramePr>
            <a:graphicFrameLocks noChangeAspect="1"/>
          </p:cNvGraphicFramePr>
          <p:nvPr/>
        </p:nvGraphicFramePr>
        <p:xfrm>
          <a:off x="6477000" y="2362200"/>
          <a:ext cx="2184400" cy="2209800"/>
        </p:xfrm>
        <a:graphic>
          <a:graphicData uri="http://schemas.openxmlformats.org/presentationml/2006/ole">
            <p:oleObj spid="_x0000_s54282" name="Image" r:id="rId11" imgW="1054521" imgH="1103098" progId="">
              <p:embed/>
            </p:oleObj>
          </a:graphicData>
        </a:graphic>
      </p:graphicFrame>
      <p:graphicFrame>
        <p:nvGraphicFramePr>
          <p:cNvPr id="54283" name="Object 11"/>
          <p:cNvGraphicFramePr>
            <a:graphicFrameLocks noChangeAspect="1"/>
          </p:cNvGraphicFramePr>
          <p:nvPr/>
        </p:nvGraphicFramePr>
        <p:xfrm>
          <a:off x="6732588" y="4724400"/>
          <a:ext cx="2182812" cy="2133600"/>
        </p:xfrm>
        <a:graphic>
          <a:graphicData uri="http://schemas.openxmlformats.org/presentationml/2006/ole">
            <p:oleObj spid="_x0000_s54283" name="Image" r:id="rId12" imgW="1054521" imgH="1103098" progId="">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54275"/>
                                        </p:tgtEl>
                                        <p:attrNameLst>
                                          <p:attrName>style.visibility</p:attrName>
                                        </p:attrNameLst>
                                      </p:cBhvr>
                                      <p:to>
                                        <p:strVal val="visible"/>
                                      </p:to>
                                    </p:set>
                                    <p:anim calcmode="lin" valueType="num">
                                      <p:cBhvr additive="base">
                                        <p:cTn id="7" dur="500" fill="hold"/>
                                        <p:tgtEl>
                                          <p:spTgt spid="54275"/>
                                        </p:tgtEl>
                                        <p:attrNameLst>
                                          <p:attrName>ppt_x</p:attrName>
                                        </p:attrNameLst>
                                      </p:cBhvr>
                                      <p:tavLst>
                                        <p:tav tm="0">
                                          <p:val>
                                            <p:strVal val="0-#ppt_w/2"/>
                                          </p:val>
                                        </p:tav>
                                        <p:tav tm="100000">
                                          <p:val>
                                            <p:strVal val="#ppt_x"/>
                                          </p:val>
                                        </p:tav>
                                      </p:tavLst>
                                    </p:anim>
                                    <p:anim calcmode="lin" valueType="num">
                                      <p:cBhvr additive="base">
                                        <p:cTn id="8" dur="500" fill="hold"/>
                                        <p:tgtEl>
                                          <p:spTgt spid="5427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54278"/>
                                        </p:tgtEl>
                                        <p:attrNameLst>
                                          <p:attrName>style.visibility</p:attrName>
                                        </p:attrNameLst>
                                      </p:cBhvr>
                                      <p:to>
                                        <p:strVal val="visible"/>
                                      </p:to>
                                    </p:set>
                                    <p:anim calcmode="lin" valueType="num">
                                      <p:cBhvr additive="base">
                                        <p:cTn id="13" dur="500" fill="hold"/>
                                        <p:tgtEl>
                                          <p:spTgt spid="54278"/>
                                        </p:tgtEl>
                                        <p:attrNameLst>
                                          <p:attrName>ppt_x</p:attrName>
                                        </p:attrNameLst>
                                      </p:cBhvr>
                                      <p:tavLst>
                                        <p:tav tm="0">
                                          <p:val>
                                            <p:strVal val="0-#ppt_w/2"/>
                                          </p:val>
                                        </p:tav>
                                        <p:tav tm="100000">
                                          <p:val>
                                            <p:strVal val="#ppt_x"/>
                                          </p:val>
                                        </p:tav>
                                      </p:tavLst>
                                    </p:anim>
                                    <p:anim calcmode="lin" valueType="num">
                                      <p:cBhvr additive="base">
                                        <p:cTn id="14" dur="500" fill="hold"/>
                                        <p:tgtEl>
                                          <p:spTgt spid="54278"/>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54281"/>
                                        </p:tgtEl>
                                        <p:attrNameLst>
                                          <p:attrName>style.visibility</p:attrName>
                                        </p:attrNameLst>
                                      </p:cBhvr>
                                      <p:to>
                                        <p:strVal val="visible"/>
                                      </p:to>
                                    </p:set>
                                    <p:anim calcmode="lin" valueType="num">
                                      <p:cBhvr additive="base">
                                        <p:cTn id="19" dur="500" fill="hold"/>
                                        <p:tgtEl>
                                          <p:spTgt spid="54281"/>
                                        </p:tgtEl>
                                        <p:attrNameLst>
                                          <p:attrName>ppt_x</p:attrName>
                                        </p:attrNameLst>
                                      </p:cBhvr>
                                      <p:tavLst>
                                        <p:tav tm="0">
                                          <p:val>
                                            <p:strVal val="0-#ppt_w/2"/>
                                          </p:val>
                                        </p:tav>
                                        <p:tav tm="100000">
                                          <p:val>
                                            <p:strVal val="#ppt_x"/>
                                          </p:val>
                                        </p:tav>
                                      </p:tavLst>
                                    </p:anim>
                                    <p:anim calcmode="lin" valueType="num">
                                      <p:cBhvr additive="base">
                                        <p:cTn id="20" dur="500" fill="hold"/>
                                        <p:tgtEl>
                                          <p:spTgt spid="54281"/>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54276"/>
                                        </p:tgtEl>
                                        <p:attrNameLst>
                                          <p:attrName>style.visibility</p:attrName>
                                        </p:attrNameLst>
                                      </p:cBhvr>
                                      <p:to>
                                        <p:strVal val="visible"/>
                                      </p:to>
                                    </p:set>
                                    <p:anim calcmode="lin" valueType="num">
                                      <p:cBhvr additive="base">
                                        <p:cTn id="25" dur="500" fill="hold"/>
                                        <p:tgtEl>
                                          <p:spTgt spid="54276"/>
                                        </p:tgtEl>
                                        <p:attrNameLst>
                                          <p:attrName>ppt_x</p:attrName>
                                        </p:attrNameLst>
                                      </p:cBhvr>
                                      <p:tavLst>
                                        <p:tav tm="0">
                                          <p:val>
                                            <p:strVal val="0-#ppt_w/2"/>
                                          </p:val>
                                        </p:tav>
                                        <p:tav tm="100000">
                                          <p:val>
                                            <p:strVal val="#ppt_x"/>
                                          </p:val>
                                        </p:tav>
                                      </p:tavLst>
                                    </p:anim>
                                    <p:anim calcmode="lin" valueType="num">
                                      <p:cBhvr additive="base">
                                        <p:cTn id="26" dur="500" fill="hold"/>
                                        <p:tgtEl>
                                          <p:spTgt spid="54276"/>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54279"/>
                                        </p:tgtEl>
                                        <p:attrNameLst>
                                          <p:attrName>style.visibility</p:attrName>
                                        </p:attrNameLst>
                                      </p:cBhvr>
                                      <p:to>
                                        <p:strVal val="visible"/>
                                      </p:to>
                                    </p:set>
                                    <p:anim calcmode="lin" valueType="num">
                                      <p:cBhvr additive="base">
                                        <p:cTn id="31" dur="500" fill="hold"/>
                                        <p:tgtEl>
                                          <p:spTgt spid="54279"/>
                                        </p:tgtEl>
                                        <p:attrNameLst>
                                          <p:attrName>ppt_x</p:attrName>
                                        </p:attrNameLst>
                                      </p:cBhvr>
                                      <p:tavLst>
                                        <p:tav tm="0">
                                          <p:val>
                                            <p:strVal val="0-#ppt_w/2"/>
                                          </p:val>
                                        </p:tav>
                                        <p:tav tm="100000">
                                          <p:val>
                                            <p:strVal val="#ppt_x"/>
                                          </p:val>
                                        </p:tav>
                                      </p:tavLst>
                                    </p:anim>
                                    <p:anim calcmode="lin" valueType="num">
                                      <p:cBhvr additive="base">
                                        <p:cTn id="32" dur="500" fill="hold"/>
                                        <p:tgtEl>
                                          <p:spTgt spid="54279"/>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nodeType="clickEffect">
                                  <p:stCondLst>
                                    <p:cond delay="0"/>
                                  </p:stCondLst>
                                  <p:childTnLst>
                                    <p:set>
                                      <p:cBhvr>
                                        <p:cTn id="36" dur="1" fill="hold">
                                          <p:stCondLst>
                                            <p:cond delay="0"/>
                                          </p:stCondLst>
                                        </p:cTn>
                                        <p:tgtEl>
                                          <p:spTgt spid="54282"/>
                                        </p:tgtEl>
                                        <p:attrNameLst>
                                          <p:attrName>style.visibility</p:attrName>
                                        </p:attrNameLst>
                                      </p:cBhvr>
                                      <p:to>
                                        <p:strVal val="visible"/>
                                      </p:to>
                                    </p:set>
                                    <p:anim calcmode="lin" valueType="num">
                                      <p:cBhvr additive="base">
                                        <p:cTn id="37" dur="500" fill="hold"/>
                                        <p:tgtEl>
                                          <p:spTgt spid="54282"/>
                                        </p:tgtEl>
                                        <p:attrNameLst>
                                          <p:attrName>ppt_x</p:attrName>
                                        </p:attrNameLst>
                                      </p:cBhvr>
                                      <p:tavLst>
                                        <p:tav tm="0">
                                          <p:val>
                                            <p:strVal val="0-#ppt_w/2"/>
                                          </p:val>
                                        </p:tav>
                                        <p:tav tm="100000">
                                          <p:val>
                                            <p:strVal val="#ppt_x"/>
                                          </p:val>
                                        </p:tav>
                                      </p:tavLst>
                                    </p:anim>
                                    <p:anim calcmode="lin" valueType="num">
                                      <p:cBhvr additive="base">
                                        <p:cTn id="38" dur="500" fill="hold"/>
                                        <p:tgtEl>
                                          <p:spTgt spid="54282"/>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nodeType="clickEffect">
                                  <p:stCondLst>
                                    <p:cond delay="0"/>
                                  </p:stCondLst>
                                  <p:childTnLst>
                                    <p:set>
                                      <p:cBhvr>
                                        <p:cTn id="42" dur="1" fill="hold">
                                          <p:stCondLst>
                                            <p:cond delay="0"/>
                                          </p:stCondLst>
                                        </p:cTn>
                                        <p:tgtEl>
                                          <p:spTgt spid="54277"/>
                                        </p:tgtEl>
                                        <p:attrNameLst>
                                          <p:attrName>style.visibility</p:attrName>
                                        </p:attrNameLst>
                                      </p:cBhvr>
                                      <p:to>
                                        <p:strVal val="visible"/>
                                      </p:to>
                                    </p:set>
                                    <p:anim calcmode="lin" valueType="num">
                                      <p:cBhvr additive="base">
                                        <p:cTn id="43" dur="500" fill="hold"/>
                                        <p:tgtEl>
                                          <p:spTgt spid="54277"/>
                                        </p:tgtEl>
                                        <p:attrNameLst>
                                          <p:attrName>ppt_x</p:attrName>
                                        </p:attrNameLst>
                                      </p:cBhvr>
                                      <p:tavLst>
                                        <p:tav tm="0">
                                          <p:val>
                                            <p:strVal val="0-#ppt_w/2"/>
                                          </p:val>
                                        </p:tav>
                                        <p:tav tm="100000">
                                          <p:val>
                                            <p:strVal val="#ppt_x"/>
                                          </p:val>
                                        </p:tav>
                                      </p:tavLst>
                                    </p:anim>
                                    <p:anim calcmode="lin" valueType="num">
                                      <p:cBhvr additive="base">
                                        <p:cTn id="44" dur="500" fill="hold"/>
                                        <p:tgtEl>
                                          <p:spTgt spid="54277"/>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nodeType="clickEffect">
                                  <p:stCondLst>
                                    <p:cond delay="0"/>
                                  </p:stCondLst>
                                  <p:childTnLst>
                                    <p:set>
                                      <p:cBhvr>
                                        <p:cTn id="48" dur="1" fill="hold">
                                          <p:stCondLst>
                                            <p:cond delay="0"/>
                                          </p:stCondLst>
                                        </p:cTn>
                                        <p:tgtEl>
                                          <p:spTgt spid="54280"/>
                                        </p:tgtEl>
                                        <p:attrNameLst>
                                          <p:attrName>style.visibility</p:attrName>
                                        </p:attrNameLst>
                                      </p:cBhvr>
                                      <p:to>
                                        <p:strVal val="visible"/>
                                      </p:to>
                                    </p:set>
                                    <p:anim calcmode="lin" valueType="num">
                                      <p:cBhvr additive="base">
                                        <p:cTn id="49" dur="500" fill="hold"/>
                                        <p:tgtEl>
                                          <p:spTgt spid="54280"/>
                                        </p:tgtEl>
                                        <p:attrNameLst>
                                          <p:attrName>ppt_x</p:attrName>
                                        </p:attrNameLst>
                                      </p:cBhvr>
                                      <p:tavLst>
                                        <p:tav tm="0">
                                          <p:val>
                                            <p:strVal val="0-#ppt_w/2"/>
                                          </p:val>
                                        </p:tav>
                                        <p:tav tm="100000">
                                          <p:val>
                                            <p:strVal val="#ppt_x"/>
                                          </p:val>
                                        </p:tav>
                                      </p:tavLst>
                                    </p:anim>
                                    <p:anim calcmode="lin" valueType="num">
                                      <p:cBhvr additive="base">
                                        <p:cTn id="50" dur="500" fill="hold"/>
                                        <p:tgtEl>
                                          <p:spTgt spid="54280"/>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nodeType="clickEffect">
                                  <p:stCondLst>
                                    <p:cond delay="0"/>
                                  </p:stCondLst>
                                  <p:childTnLst>
                                    <p:set>
                                      <p:cBhvr>
                                        <p:cTn id="54" dur="1" fill="hold">
                                          <p:stCondLst>
                                            <p:cond delay="0"/>
                                          </p:stCondLst>
                                        </p:cTn>
                                        <p:tgtEl>
                                          <p:spTgt spid="54283"/>
                                        </p:tgtEl>
                                        <p:attrNameLst>
                                          <p:attrName>style.visibility</p:attrName>
                                        </p:attrNameLst>
                                      </p:cBhvr>
                                      <p:to>
                                        <p:strVal val="visible"/>
                                      </p:to>
                                    </p:set>
                                    <p:anim calcmode="lin" valueType="num">
                                      <p:cBhvr additive="base">
                                        <p:cTn id="55" dur="500" fill="hold"/>
                                        <p:tgtEl>
                                          <p:spTgt spid="54283"/>
                                        </p:tgtEl>
                                        <p:attrNameLst>
                                          <p:attrName>ppt_x</p:attrName>
                                        </p:attrNameLst>
                                      </p:cBhvr>
                                      <p:tavLst>
                                        <p:tav tm="0">
                                          <p:val>
                                            <p:strVal val="0-#ppt_w/2"/>
                                          </p:val>
                                        </p:tav>
                                        <p:tav tm="100000">
                                          <p:val>
                                            <p:strVal val="#ppt_x"/>
                                          </p:val>
                                        </p:tav>
                                      </p:tavLst>
                                    </p:anim>
                                    <p:anim calcmode="lin" valueType="num">
                                      <p:cBhvr additive="base">
                                        <p:cTn id="56" dur="500" fill="hold"/>
                                        <p:tgtEl>
                                          <p:spTgt spid="5428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4724400"/>
            <a:ext cx="8743950" cy="1143000"/>
          </a:xfrm>
        </p:spPr>
        <p:txBody>
          <a:bodyPr/>
          <a:lstStyle/>
          <a:p>
            <a:r>
              <a:rPr lang="en-US" sz="2400">
                <a:solidFill>
                  <a:schemeClr val="hlink"/>
                </a:solidFill>
              </a:rPr>
              <a:t>Jaishri Jethwaney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Title 1"/>
          <p:cNvSpPr txBox="1">
            <a:spLocks/>
          </p:cNvSpPr>
          <p:nvPr/>
        </p:nvSpPr>
        <p:spPr>
          <a:xfrm>
            <a:off x="1300142" y="27463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400" dirty="0" smtClean="0">
                <a:latin typeface="+mj-lt"/>
                <a:ea typeface="+mj-ea"/>
                <a:cs typeface="+mj-cs"/>
              </a:rPr>
              <a:t>C</a:t>
            </a:r>
            <a:r>
              <a:rPr kumimoji="0" lang="en-US" sz="2400" b="0" i="0" u="none" strike="noStrike" kern="1200" cap="none" spc="0" normalizeH="0" baseline="0" noProof="0" dirty="0" err="1" smtClean="0">
                <a:ln>
                  <a:noFill/>
                </a:ln>
                <a:solidFill>
                  <a:schemeClr val="tx1"/>
                </a:solidFill>
                <a:effectLst/>
                <a:uLnTx/>
                <a:uFillTx/>
                <a:latin typeface="+mj-lt"/>
                <a:ea typeface="+mj-ea"/>
                <a:cs typeface="+mj-cs"/>
              </a:rPr>
              <a:t>ommunication</a:t>
            </a:r>
            <a:r>
              <a:rPr kumimoji="0" lang="en-US" sz="2400" b="0" i="0" u="none" strike="noStrike" kern="1200" cap="none" spc="0" normalizeH="0" baseline="0" noProof="0" dirty="0" smtClean="0">
                <a:ln>
                  <a:noFill/>
                </a:ln>
                <a:solidFill>
                  <a:schemeClr val="tx1"/>
                </a:solidFill>
                <a:effectLst/>
                <a:uLnTx/>
                <a:uFillTx/>
                <a:latin typeface="+mj-lt"/>
                <a:ea typeface="+mj-ea"/>
                <a:cs typeface="+mj-cs"/>
              </a:rPr>
              <a:t> process </a:t>
            </a:r>
            <a:endParaRPr kumimoji="0" lang="en-US" sz="2400" b="0" i="0" u="none" strike="noStrike" kern="1200" cap="none" spc="0" normalizeH="0" baseline="0" noProof="0" dirty="0">
              <a:ln>
                <a:noFill/>
              </a:ln>
              <a:solidFill>
                <a:schemeClr val="tx1"/>
              </a:solidFill>
              <a:effectLst/>
              <a:uLnTx/>
              <a:uFillTx/>
              <a:latin typeface="+mj-lt"/>
              <a:ea typeface="+mj-ea"/>
              <a:cs typeface="+mj-cs"/>
            </a:endParaRPr>
          </a:p>
        </p:txBody>
      </p:sp>
      <p:pic>
        <p:nvPicPr>
          <p:cNvPr id="4" name="Picture 2" descr="C:\Users\IIMC-JJ\Pictures\communication process-2.jpg"/>
          <p:cNvPicPr>
            <a:picLocks noChangeAspect="1" noChangeArrowheads="1"/>
          </p:cNvPicPr>
          <p:nvPr/>
        </p:nvPicPr>
        <p:blipFill>
          <a:blip r:embed="rId2"/>
          <a:srcRect/>
          <a:stretch>
            <a:fillRect/>
          </a:stretch>
        </p:blipFill>
        <p:spPr bwMode="auto">
          <a:xfrm>
            <a:off x="2214542" y="2285992"/>
            <a:ext cx="5257799" cy="22860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5028" y="3140968"/>
            <a:ext cx="8572500" cy="1143000"/>
          </a:xfrm>
        </p:spPr>
        <p:txBody>
          <a:bodyPr/>
          <a:lstStyle/>
          <a:p>
            <a:r>
              <a:rPr lang="en-US" sz="3200" dirty="0" smtClean="0">
                <a:solidFill>
                  <a:schemeClr val="tx1">
                    <a:lumMod val="75000"/>
                  </a:schemeClr>
                </a:solidFill>
              </a:rPr>
              <a:t>Our skills both verbal and non-verbal are the result of our conditioning since childhood. At the same time all behavior is learned so can be unlearned. </a:t>
            </a:r>
            <a:br>
              <a:rPr lang="en-US" sz="3200" dirty="0" smtClean="0">
                <a:solidFill>
                  <a:schemeClr val="tx1">
                    <a:lumMod val="75000"/>
                  </a:schemeClr>
                </a:solidFill>
              </a:rPr>
            </a:br>
            <a:r>
              <a:rPr lang="en-US" sz="3200" dirty="0" smtClean="0">
                <a:solidFill>
                  <a:schemeClr val="tx1">
                    <a:lumMod val="75000"/>
                  </a:schemeClr>
                </a:solidFill>
              </a:rPr>
              <a:t/>
            </a:r>
            <a:br>
              <a:rPr lang="en-US" sz="3200" dirty="0" smtClean="0">
                <a:solidFill>
                  <a:schemeClr val="tx1">
                    <a:lumMod val="75000"/>
                  </a:schemeClr>
                </a:solidFill>
              </a:rPr>
            </a:br>
            <a:r>
              <a:rPr lang="en-US" sz="3200" dirty="0" smtClean="0">
                <a:solidFill>
                  <a:schemeClr val="tx1">
                    <a:lumMod val="75000"/>
                  </a:schemeClr>
                </a:solidFill>
              </a:rPr>
              <a:t>Judges in family courts have a special responsibility and communication skills are the core of  the day to day work. </a:t>
            </a:r>
            <a:endParaRPr lang="en-IN" sz="3200" dirty="0">
              <a:solidFill>
                <a:schemeClr val="tx1">
                  <a:lumMod val="75000"/>
                </a:schemeClr>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1066800" y="2209800"/>
            <a:ext cx="8572500" cy="1143000"/>
          </a:xfrm>
        </p:spPr>
        <p:txBody>
          <a:bodyPr/>
          <a:lstStyle/>
          <a:p>
            <a:r>
              <a:rPr lang="en-US" sz="4300" dirty="0">
                <a:latin typeface="Korinna" charset="0"/>
              </a:rPr>
              <a:t/>
            </a:r>
            <a:br>
              <a:rPr lang="en-US" sz="4300" dirty="0">
                <a:latin typeface="Korinna" charset="0"/>
              </a:rPr>
            </a:br>
            <a:r>
              <a:rPr lang="en-US" sz="4300" dirty="0">
                <a:latin typeface="Korinna" charset="0"/>
              </a:rPr>
              <a:t/>
            </a:r>
            <a:br>
              <a:rPr lang="en-US" sz="4300" dirty="0">
                <a:latin typeface="Korinna" charset="0"/>
              </a:rPr>
            </a:br>
            <a:r>
              <a:rPr lang="en-US" sz="3200" i="1" dirty="0">
                <a:solidFill>
                  <a:schemeClr val="tx1"/>
                </a:solidFill>
                <a:latin typeface="Korinna" charset="0"/>
              </a:rPr>
              <a:t>Albert </a:t>
            </a:r>
            <a:r>
              <a:rPr lang="en-US" sz="3200" i="1" dirty="0" err="1">
                <a:solidFill>
                  <a:schemeClr val="tx1"/>
                </a:solidFill>
                <a:latin typeface="Korinna" charset="0"/>
              </a:rPr>
              <a:t>Mehrabian</a:t>
            </a:r>
            <a:r>
              <a:rPr lang="en-US" sz="3200" dirty="0">
                <a:solidFill>
                  <a:schemeClr val="tx1"/>
                </a:solidFill>
                <a:latin typeface="Korinna" charset="0"/>
              </a:rPr>
              <a:t>, an authority on communication opines that words convey a very small part of the message. He argues that 93 percent of the total impact of any given message consists of nonverbal factors.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771525" y="457200"/>
            <a:ext cx="8743950" cy="1295400"/>
          </a:xfrm>
          <a:gradFill rotWithShape="0">
            <a:gsLst>
              <a:gs pos="0">
                <a:schemeClr val="hlink"/>
              </a:gs>
              <a:gs pos="100000">
                <a:schemeClr val="hlink">
                  <a:gamma/>
                  <a:shade val="46275"/>
                  <a:invGamma/>
                </a:schemeClr>
              </a:gs>
            </a:gsLst>
            <a:path path="shape">
              <a:fillToRect l="50000" t="50000" r="50000" b="50000"/>
            </a:path>
          </a:gradFill>
          <a:ln cap="flat">
            <a:solidFill>
              <a:schemeClr val="tx1"/>
            </a:solidFill>
          </a:ln>
        </p:spPr>
        <p:txBody>
          <a:bodyPr/>
          <a:lstStyle/>
          <a:p>
            <a:r>
              <a:rPr lang="en-US" sz="3600" b="1" dirty="0">
                <a:solidFill>
                  <a:srgbClr val="FFFFFF"/>
                </a:solidFill>
                <a:latin typeface="Korinna"/>
              </a:rPr>
              <a:t>Comparison of </a:t>
            </a:r>
            <a:r>
              <a:rPr lang="en-US" sz="3600" b="1" dirty="0" smtClean="0">
                <a:solidFill>
                  <a:srgbClr val="FFFFFF"/>
                </a:solidFill>
                <a:latin typeface="Korinna"/>
              </a:rPr>
              <a:t>impact of Verbal </a:t>
            </a:r>
            <a:r>
              <a:rPr lang="en-US" sz="3600" b="1" dirty="0">
                <a:solidFill>
                  <a:srgbClr val="FFFFFF"/>
                </a:solidFill>
                <a:latin typeface="Korinna"/>
              </a:rPr>
              <a:t>and Nonverbal Communication</a:t>
            </a:r>
            <a:endParaRPr lang="en-US" sz="3600" b="1" dirty="0">
              <a:latin typeface="Korinna"/>
            </a:endParaRPr>
          </a:p>
        </p:txBody>
      </p:sp>
      <p:graphicFrame>
        <p:nvGraphicFramePr>
          <p:cNvPr id="5123" name="Object 3"/>
          <p:cNvGraphicFramePr>
            <a:graphicFrameLocks noChangeAspect="1"/>
          </p:cNvGraphicFramePr>
          <p:nvPr>
            <p:ph type="tbl" idx="1"/>
          </p:nvPr>
        </p:nvGraphicFramePr>
        <p:xfrm>
          <a:off x="1287463" y="2416175"/>
          <a:ext cx="7654925" cy="3792538"/>
        </p:xfrm>
        <a:graphic>
          <a:graphicData uri="http://schemas.openxmlformats.org/presentationml/2006/ole">
            <p:oleObj spid="_x0000_s5123" name="Document" r:id="rId4" imgW="8614440" imgH="4282920" progId="Word.Document.8">
              <p:embed/>
            </p:oleObj>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771525" y="228600"/>
            <a:ext cx="8743950" cy="1371600"/>
          </a:xfrm>
          <a:gradFill rotWithShape="0">
            <a:gsLst>
              <a:gs pos="0">
                <a:schemeClr val="hlink"/>
              </a:gs>
              <a:gs pos="100000">
                <a:schemeClr val="hlink">
                  <a:gamma/>
                  <a:shade val="46275"/>
                  <a:invGamma/>
                </a:schemeClr>
              </a:gs>
            </a:gsLst>
            <a:path path="shape">
              <a:fillToRect l="50000" t="50000" r="50000" b="50000"/>
            </a:path>
          </a:gradFill>
          <a:ln cap="flat">
            <a:solidFill>
              <a:schemeClr val="tx1"/>
            </a:solidFill>
          </a:ln>
        </p:spPr>
        <p:txBody>
          <a:bodyPr/>
          <a:lstStyle/>
          <a:p>
            <a:pPr algn="ctr"/>
            <a:r>
              <a:rPr lang="en-US" sz="3600" b="1" dirty="0">
                <a:solidFill>
                  <a:srgbClr val="FFFFFF"/>
                </a:solidFill>
                <a:latin typeface="Korinna"/>
              </a:rPr>
              <a:t>Importance of Para Language</a:t>
            </a:r>
            <a:r>
              <a:rPr lang="en-US" b="1" dirty="0">
                <a:latin typeface="Korinna"/>
              </a:rPr>
              <a:t/>
            </a:r>
            <a:br>
              <a:rPr lang="en-US" b="1" dirty="0">
                <a:latin typeface="Korinna"/>
              </a:rPr>
            </a:br>
            <a:r>
              <a:rPr lang="en-US" sz="3200" dirty="0">
                <a:solidFill>
                  <a:srgbClr val="FFFFFF"/>
                </a:solidFill>
                <a:latin typeface="Korinna"/>
              </a:rPr>
              <a:t>(How you say it?)</a:t>
            </a:r>
            <a:endParaRPr lang="en-US" b="1" dirty="0">
              <a:latin typeface="Korinna"/>
            </a:endParaRPr>
          </a:p>
        </p:txBody>
      </p:sp>
      <p:sp>
        <p:nvSpPr>
          <p:cNvPr id="6147" name="Rectangle 3"/>
          <p:cNvSpPr>
            <a:spLocks noGrp="1" noChangeArrowheads="1"/>
          </p:cNvSpPr>
          <p:nvPr>
            <p:ph type="body" idx="1"/>
          </p:nvPr>
        </p:nvSpPr>
        <p:spPr>
          <a:xfrm>
            <a:off x="771525" y="1905000"/>
            <a:ext cx="8743950" cy="4953000"/>
          </a:xfrm>
        </p:spPr>
        <p:txBody>
          <a:bodyPr/>
          <a:lstStyle/>
          <a:p>
            <a:pPr marL="4763" indent="-4763">
              <a:lnSpc>
                <a:spcPct val="80000"/>
              </a:lnSpc>
              <a:buFontTx/>
              <a:buNone/>
              <a:tabLst>
                <a:tab pos="457200" algn="l"/>
                <a:tab pos="1370013" algn="l"/>
              </a:tabLst>
            </a:pPr>
            <a:r>
              <a:rPr lang="en-US" sz="2800" dirty="0"/>
              <a:t>		</a:t>
            </a:r>
            <a:r>
              <a:rPr lang="en-US" sz="3000" dirty="0">
                <a:latin typeface="Korinna"/>
              </a:rPr>
              <a:t>Para language can reinforce or undermine the verbal message</a:t>
            </a:r>
          </a:p>
          <a:p>
            <a:pPr marL="4763" indent="-4763">
              <a:lnSpc>
                <a:spcPct val="80000"/>
              </a:lnSpc>
              <a:buFontTx/>
              <a:buNone/>
              <a:tabLst>
                <a:tab pos="457200" algn="l"/>
                <a:tab pos="1370013" algn="l"/>
              </a:tabLst>
            </a:pPr>
            <a:r>
              <a:rPr lang="en-US" sz="3000" dirty="0">
                <a:latin typeface="Korinna"/>
              </a:rPr>
              <a:t>		What you say is important. How you say it conveys the message without ambiguity.</a:t>
            </a:r>
          </a:p>
          <a:p>
            <a:pPr marL="4763" indent="-4763">
              <a:lnSpc>
                <a:spcPct val="80000"/>
              </a:lnSpc>
              <a:buFontTx/>
              <a:buNone/>
              <a:tabLst>
                <a:tab pos="457200" algn="l"/>
                <a:tab pos="1370013" algn="l"/>
              </a:tabLst>
            </a:pPr>
            <a:r>
              <a:rPr lang="en-US" sz="3000" dirty="0">
                <a:latin typeface="Korinna"/>
              </a:rPr>
              <a:t>		Note the following emphasis :</a:t>
            </a:r>
            <a:endParaRPr lang="en-US" dirty="0">
              <a:latin typeface="Korinna"/>
            </a:endParaRPr>
          </a:p>
          <a:p>
            <a:pPr lvl="1">
              <a:lnSpc>
                <a:spcPct val="80000"/>
              </a:lnSpc>
              <a:buFontTx/>
              <a:buNone/>
              <a:tabLst>
                <a:tab pos="457200" algn="l"/>
                <a:tab pos="1370013" algn="l"/>
              </a:tabLst>
            </a:pPr>
            <a:r>
              <a:rPr lang="en-US" dirty="0">
                <a:solidFill>
                  <a:srgbClr val="FF9900"/>
                </a:solidFill>
                <a:latin typeface="Korinna"/>
              </a:rPr>
              <a:t>	1.	I would like to help you.</a:t>
            </a:r>
          </a:p>
          <a:p>
            <a:pPr lvl="1">
              <a:lnSpc>
                <a:spcPct val="80000"/>
              </a:lnSpc>
              <a:buFontTx/>
              <a:buNone/>
              <a:tabLst>
                <a:tab pos="457200" algn="l"/>
                <a:tab pos="1370013" algn="l"/>
              </a:tabLst>
            </a:pPr>
            <a:r>
              <a:rPr lang="en-US" dirty="0">
                <a:solidFill>
                  <a:srgbClr val="FF9900"/>
                </a:solidFill>
                <a:latin typeface="Korinna"/>
              </a:rPr>
              <a:t>	2.	I would</a:t>
            </a:r>
            <a:r>
              <a:rPr lang="en-US" i="1" dirty="0">
                <a:solidFill>
                  <a:srgbClr val="FF9900"/>
                </a:solidFill>
                <a:latin typeface="Korinna"/>
              </a:rPr>
              <a:t> </a:t>
            </a:r>
            <a:r>
              <a:rPr lang="en-US" b="1" i="1" dirty="0">
                <a:latin typeface="Korinna"/>
              </a:rPr>
              <a:t>like</a:t>
            </a:r>
            <a:r>
              <a:rPr lang="en-US" dirty="0">
                <a:solidFill>
                  <a:srgbClr val="FF9900"/>
                </a:solidFill>
                <a:latin typeface="Korinna"/>
              </a:rPr>
              <a:t> to help you.</a:t>
            </a:r>
          </a:p>
          <a:p>
            <a:pPr lvl="1">
              <a:lnSpc>
                <a:spcPct val="80000"/>
              </a:lnSpc>
              <a:buFontTx/>
              <a:buNone/>
              <a:tabLst>
                <a:tab pos="457200" algn="l"/>
                <a:tab pos="1370013" algn="l"/>
              </a:tabLst>
            </a:pPr>
            <a:r>
              <a:rPr lang="en-US" dirty="0">
                <a:solidFill>
                  <a:srgbClr val="FF9900"/>
                </a:solidFill>
                <a:latin typeface="Korinna"/>
              </a:rPr>
              <a:t>	3.	I would like to </a:t>
            </a:r>
            <a:r>
              <a:rPr lang="en-US" b="1" i="1" dirty="0">
                <a:latin typeface="Korinna"/>
              </a:rPr>
              <a:t>help</a:t>
            </a:r>
            <a:r>
              <a:rPr lang="en-US" dirty="0">
                <a:latin typeface="Korinna"/>
              </a:rPr>
              <a:t> </a:t>
            </a:r>
            <a:r>
              <a:rPr lang="en-US" dirty="0">
                <a:solidFill>
                  <a:srgbClr val="FF9900"/>
                </a:solidFill>
                <a:latin typeface="Korinna"/>
              </a:rPr>
              <a:t>you.</a:t>
            </a:r>
          </a:p>
          <a:p>
            <a:pPr lvl="1">
              <a:lnSpc>
                <a:spcPct val="80000"/>
              </a:lnSpc>
              <a:buFontTx/>
              <a:buNone/>
              <a:tabLst>
                <a:tab pos="457200" algn="l"/>
                <a:tab pos="1370013" algn="l"/>
              </a:tabLst>
            </a:pPr>
            <a:r>
              <a:rPr lang="en-US" dirty="0">
                <a:solidFill>
                  <a:srgbClr val="FF9900"/>
                </a:solidFill>
                <a:latin typeface="Korinna"/>
              </a:rPr>
              <a:t>	4.	I would like to help </a:t>
            </a:r>
            <a:r>
              <a:rPr lang="en-US" b="1" i="1" dirty="0">
                <a:latin typeface="Korinna"/>
              </a:rPr>
              <a:t>you</a:t>
            </a:r>
            <a:r>
              <a:rPr lang="en-US" b="1" dirty="0">
                <a:latin typeface="Korinna"/>
              </a:rPr>
              <a:t>.</a:t>
            </a:r>
          </a:p>
          <a:p>
            <a:pPr marL="4763" indent="-4763">
              <a:lnSpc>
                <a:spcPct val="80000"/>
              </a:lnSpc>
              <a:buFontTx/>
              <a:buNone/>
              <a:tabLst>
                <a:tab pos="457200" algn="l"/>
                <a:tab pos="1370013" algn="l"/>
              </a:tabLst>
            </a:pPr>
            <a:r>
              <a:rPr lang="en-US" sz="3600" dirty="0">
                <a:latin typeface="Korinna"/>
              </a:rPr>
              <a:t>		</a:t>
            </a:r>
            <a:r>
              <a:rPr lang="en-US" sz="3000" dirty="0">
                <a:latin typeface="Korinna"/>
              </a:rPr>
              <a:t>In each of the above case the emphasized word changes the meaning of the message.</a:t>
            </a:r>
            <a:endParaRPr lang="en-US" dirty="0">
              <a:latin typeface="Korinna"/>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type="body" idx="4294967295"/>
          </p:nvPr>
        </p:nvSpPr>
        <p:spPr>
          <a:xfrm>
            <a:off x="0" y="1143000"/>
            <a:ext cx="8743950" cy="4953000"/>
          </a:xfrm>
        </p:spPr>
        <p:txBody>
          <a:bodyPr/>
          <a:lstStyle/>
          <a:p>
            <a:r>
              <a:rPr lang="en-US" sz="3000" dirty="0" smtClean="0">
                <a:latin typeface="Korinna" charset="0"/>
              </a:rPr>
              <a:t>Paralanguage also includes voice quality, including volume, rate, rhythm, pitch, and resonance - also known as </a:t>
            </a:r>
            <a:r>
              <a:rPr lang="en-US" sz="3000" b="1" i="1" dirty="0" smtClean="0">
                <a:latin typeface="Korinna" charset="0"/>
              </a:rPr>
              <a:t>Rate</a:t>
            </a:r>
            <a:r>
              <a:rPr lang="en-US" sz="3000" dirty="0" smtClean="0">
                <a:latin typeface="Korinna" charset="0"/>
              </a:rPr>
              <a:t> i.e., how fast or slow someone is speaking. Depending on what other messages are being communicated, an increase in rate could indicate </a:t>
            </a:r>
            <a:r>
              <a:rPr lang="en-US" sz="3000" dirty="0" smtClean="0">
                <a:solidFill>
                  <a:srgbClr val="FF0000"/>
                </a:solidFill>
                <a:latin typeface="Korinna" charset="0"/>
              </a:rPr>
              <a:t>anger</a:t>
            </a:r>
            <a:r>
              <a:rPr lang="en-US" sz="3000" dirty="0" smtClean="0">
                <a:latin typeface="Korinna" charset="0"/>
              </a:rPr>
              <a:t>, </a:t>
            </a:r>
            <a:r>
              <a:rPr lang="en-US" sz="3000" dirty="0" smtClean="0">
                <a:solidFill>
                  <a:srgbClr val="FF0000"/>
                </a:solidFill>
                <a:latin typeface="Korinna" charset="0"/>
              </a:rPr>
              <a:t>impatience</a:t>
            </a:r>
            <a:r>
              <a:rPr lang="en-US" sz="3000" dirty="0" smtClean="0">
                <a:latin typeface="Korinna" charset="0"/>
              </a:rPr>
              <a:t>, or </a:t>
            </a:r>
            <a:r>
              <a:rPr lang="en-US" sz="3000" dirty="0" smtClean="0">
                <a:solidFill>
                  <a:srgbClr val="FF0000"/>
                </a:solidFill>
                <a:latin typeface="Korinna" charset="0"/>
              </a:rPr>
              <a:t>anxiety</a:t>
            </a:r>
            <a:r>
              <a:rPr lang="en-US" sz="3000" dirty="0" smtClean="0">
                <a:latin typeface="Korinna" charset="0"/>
              </a:rPr>
              <a:t> from the person sending the message. A decrease in rate can indicate </a:t>
            </a:r>
            <a:r>
              <a:rPr lang="en-US" sz="3000" dirty="0" smtClean="0">
                <a:solidFill>
                  <a:srgbClr val="FF0000"/>
                </a:solidFill>
                <a:latin typeface="Korinna" charset="0"/>
              </a:rPr>
              <a:t>thoughtfulness, </a:t>
            </a:r>
            <a:r>
              <a:rPr lang="en-US" sz="3000" dirty="0" smtClean="0">
                <a:latin typeface="Korinna" charset="0"/>
              </a:rPr>
              <a:t>a </a:t>
            </a:r>
            <a:r>
              <a:rPr lang="en-US" sz="3000" dirty="0" smtClean="0">
                <a:solidFill>
                  <a:srgbClr val="FF0000"/>
                </a:solidFill>
                <a:latin typeface="Korinna" charset="0"/>
              </a:rPr>
              <a:t>reflective attitude</a:t>
            </a:r>
            <a:r>
              <a:rPr lang="en-US" sz="3000" dirty="0" smtClean="0">
                <a:latin typeface="Korinna" charset="0"/>
              </a:rPr>
              <a:t>, or on the other hand, </a:t>
            </a:r>
            <a:r>
              <a:rPr lang="en-US" sz="3000" dirty="0" smtClean="0">
                <a:solidFill>
                  <a:srgbClr val="FF0000"/>
                </a:solidFill>
                <a:latin typeface="Korinna" charset="0"/>
              </a:rPr>
              <a:t>boredom, </a:t>
            </a:r>
            <a:r>
              <a:rPr lang="en-US" sz="3000" dirty="0" smtClean="0">
                <a:latin typeface="Korinna" charset="0"/>
              </a:rPr>
              <a:t>or </a:t>
            </a:r>
            <a:r>
              <a:rPr lang="en-US" sz="3000" dirty="0" smtClean="0">
                <a:solidFill>
                  <a:srgbClr val="FF0000"/>
                </a:solidFill>
                <a:latin typeface="Korinna" charset="0"/>
              </a:rPr>
              <a:t>lack of interest.</a:t>
            </a:r>
          </a:p>
          <a:p>
            <a:endParaRPr lang="en-US" sz="3000" dirty="0">
              <a:latin typeface="Korinna"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1012" y="2924944"/>
            <a:ext cx="8572500" cy="1143000"/>
          </a:xfrm>
        </p:spPr>
        <p:txBody>
          <a:bodyPr/>
          <a:lstStyle/>
          <a:p>
            <a:pPr lvl="0"/>
            <a:r>
              <a:rPr kumimoji="0" lang="en-GB" sz="3200" b="0" i="0" u="none" strike="noStrike" cap="none" normalizeH="0" baseline="0" dirty="0" smtClean="0">
                <a:ln>
                  <a:noFill/>
                </a:ln>
                <a:solidFill>
                  <a:schemeClr val="tx1"/>
                </a:solidFill>
                <a:effectLst/>
                <a:latin typeface="Korinna"/>
                <a:ea typeface="Times New Roman" pitchFamily="18" charset="0"/>
                <a:cs typeface="Times New Roman" pitchFamily="18" charset="0"/>
              </a:rPr>
              <a:t>Communication looks easy when it is done well. It is anything but easy . It requires engagement, empathy, an ability to listen and respond, and it requires time.</a:t>
            </a:r>
            <a:r>
              <a:rPr kumimoji="0" lang="en-GB" sz="3200" b="0" i="0" u="none" strike="noStrike" cap="none" normalizeH="0" baseline="0" dirty="0" smtClean="0">
                <a:ln>
                  <a:noFill/>
                </a:ln>
                <a:solidFill>
                  <a:schemeClr val="tx1"/>
                </a:solidFill>
                <a:effectLst/>
                <a:latin typeface="Korinna"/>
              </a:rPr>
              <a:t/>
            </a:r>
            <a:br>
              <a:rPr kumimoji="0" lang="en-GB" sz="3200" b="0" i="0" u="none" strike="noStrike" cap="none" normalizeH="0" baseline="0" dirty="0" smtClean="0">
                <a:ln>
                  <a:noFill/>
                </a:ln>
                <a:solidFill>
                  <a:schemeClr val="tx1"/>
                </a:solidFill>
                <a:effectLst/>
                <a:latin typeface="Korinna"/>
              </a:rPr>
            </a:br>
            <a:endParaRPr lang="en-IN" sz="3200" dirty="0">
              <a:latin typeface="Korinna"/>
            </a:endParaRPr>
          </a:p>
        </p:txBody>
      </p:sp>
    </p:spTree>
  </p:cSld>
  <p:clrMapOvr>
    <a:masterClrMapping/>
  </p:clrMapOvr>
</p:sld>
</file>

<file path=ppt/theme/theme1.xml><?xml version="1.0" encoding="utf-8"?>
<a:theme xmlns:a="http://schemas.openxmlformats.org/drawingml/2006/main" name="LaVerne">
  <a:themeElements>
    <a:clrScheme name="LaVerne 1">
      <a:dk1>
        <a:srgbClr val="333333"/>
      </a:dk1>
      <a:lt1>
        <a:srgbClr val="9CDCDA"/>
      </a:lt1>
      <a:dk2>
        <a:srgbClr val="CCFFFF"/>
      </a:dk2>
      <a:lt2>
        <a:srgbClr val="C0C0C0"/>
      </a:lt2>
      <a:accent1>
        <a:srgbClr val="F5CDDF"/>
      </a:accent1>
      <a:accent2>
        <a:srgbClr val="99FFCC"/>
      </a:accent2>
      <a:accent3>
        <a:srgbClr val="CBEBEA"/>
      </a:accent3>
      <a:accent4>
        <a:srgbClr val="2A2A2A"/>
      </a:accent4>
      <a:accent5>
        <a:srgbClr val="F9E3EC"/>
      </a:accent5>
      <a:accent6>
        <a:srgbClr val="8AE7B9"/>
      </a:accent6>
      <a:hlink>
        <a:srgbClr val="0064F8"/>
      </a:hlink>
      <a:folHlink>
        <a:srgbClr val="007572"/>
      </a:folHlink>
    </a:clrScheme>
    <a:fontScheme name="LaVerne">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36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36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Verne 1">
        <a:dk1>
          <a:srgbClr val="333333"/>
        </a:dk1>
        <a:lt1>
          <a:srgbClr val="9CDCDA"/>
        </a:lt1>
        <a:dk2>
          <a:srgbClr val="CCFFFF"/>
        </a:dk2>
        <a:lt2>
          <a:srgbClr val="C0C0C0"/>
        </a:lt2>
        <a:accent1>
          <a:srgbClr val="F5CDDF"/>
        </a:accent1>
        <a:accent2>
          <a:srgbClr val="99FFCC"/>
        </a:accent2>
        <a:accent3>
          <a:srgbClr val="CBEBEA"/>
        </a:accent3>
        <a:accent4>
          <a:srgbClr val="2A2A2A"/>
        </a:accent4>
        <a:accent5>
          <a:srgbClr val="F9E3EC"/>
        </a:accent5>
        <a:accent6>
          <a:srgbClr val="8AE7B9"/>
        </a:accent6>
        <a:hlink>
          <a:srgbClr val="0064F8"/>
        </a:hlink>
        <a:folHlink>
          <a:srgbClr val="007572"/>
        </a:folHlink>
      </a:clrScheme>
      <a:clrMap bg1="lt1" tx1="dk1" bg2="lt2" tx2="dk2" accent1="accent1" accent2="accent2" accent3="accent3" accent4="accent4" accent5="accent5" accent6="accent6" hlink="hlink" folHlink="folHlink"/>
    </a:extraClrScheme>
    <a:extraClrScheme>
      <a:clrScheme name="LaVerne 2">
        <a:dk1>
          <a:srgbClr val="333333"/>
        </a:dk1>
        <a:lt1>
          <a:srgbClr val="FFFFFF"/>
        </a:lt1>
        <a:dk2>
          <a:srgbClr val="CCFFFF"/>
        </a:dk2>
        <a:lt2>
          <a:srgbClr val="EAEAEA"/>
        </a:lt2>
        <a:accent1>
          <a:srgbClr val="F5CDDF"/>
        </a:accent1>
        <a:accent2>
          <a:srgbClr val="D1FFE8"/>
        </a:accent2>
        <a:accent3>
          <a:srgbClr val="FFFFFF"/>
        </a:accent3>
        <a:accent4>
          <a:srgbClr val="2A2A2A"/>
        </a:accent4>
        <a:accent5>
          <a:srgbClr val="F9E3EC"/>
        </a:accent5>
        <a:accent6>
          <a:srgbClr val="BDE7D2"/>
        </a:accent6>
        <a:hlink>
          <a:srgbClr val="33CCCC"/>
        </a:hlink>
        <a:folHlink>
          <a:srgbClr val="007572"/>
        </a:folHlink>
      </a:clrScheme>
      <a:clrMap bg1="lt1" tx1="dk1" bg2="lt2" tx2="dk2" accent1="accent1" accent2="accent2" accent3="accent3" accent4="accent4" accent5="accent5" accent6="accent6" hlink="hlink" folHlink="folHlink"/>
    </a:extraClrScheme>
    <a:extraClrScheme>
      <a:clrScheme name="LaVerne 3">
        <a:dk1>
          <a:srgbClr val="000000"/>
        </a:dk1>
        <a:lt1>
          <a:srgbClr val="FFFFFF"/>
        </a:lt1>
        <a:dk2>
          <a:srgbClr val="EAEAEA"/>
        </a:dk2>
        <a:lt2>
          <a:srgbClr val="FFFFFF"/>
        </a:lt2>
        <a:accent1>
          <a:srgbClr val="C0C0C0"/>
        </a:accent1>
        <a:accent2>
          <a:srgbClr val="DDDDDD"/>
        </a:accent2>
        <a:accent3>
          <a:srgbClr val="FFFFFF"/>
        </a:accent3>
        <a:accent4>
          <a:srgbClr val="000000"/>
        </a:accent4>
        <a:accent5>
          <a:srgbClr val="DCDCDC"/>
        </a:accent5>
        <a:accent6>
          <a:srgbClr val="C8C8C8"/>
        </a:accent6>
        <a:hlink>
          <a:srgbClr val="000000"/>
        </a:hlink>
        <a:folHlink>
          <a:srgbClr val="5F5F5F"/>
        </a:folHlink>
      </a:clrScheme>
      <a:clrMap bg1="lt1" tx1="dk1" bg2="lt2" tx2="dk2" accent1="accent1" accent2="accent2" accent3="accent3" accent4="accent4" accent5="accent5" accent6="accent6" hlink="hlink" folHlink="folHlink"/>
    </a:extraClrScheme>
    <a:extraClrScheme>
      <a:clrScheme name="LaVerne 4">
        <a:dk1>
          <a:srgbClr val="333333"/>
        </a:dk1>
        <a:lt1>
          <a:srgbClr val="FFFFCC"/>
        </a:lt1>
        <a:dk2>
          <a:srgbClr val="CCECFF"/>
        </a:dk2>
        <a:lt2>
          <a:srgbClr val="DDDDDD"/>
        </a:lt2>
        <a:accent1>
          <a:srgbClr val="F5CDDF"/>
        </a:accent1>
        <a:accent2>
          <a:srgbClr val="99FFCC"/>
        </a:accent2>
        <a:accent3>
          <a:srgbClr val="FFFFE2"/>
        </a:accent3>
        <a:accent4>
          <a:srgbClr val="2A2A2A"/>
        </a:accent4>
        <a:accent5>
          <a:srgbClr val="F9E3EC"/>
        </a:accent5>
        <a:accent6>
          <a:srgbClr val="8AE7B9"/>
        </a:accent6>
        <a:hlink>
          <a:srgbClr val="32CAC6"/>
        </a:hlink>
        <a:folHlink>
          <a:srgbClr val="4D6E9F"/>
        </a:folHlink>
      </a:clrScheme>
      <a:clrMap bg1="lt1" tx1="dk1" bg2="lt2" tx2="dk2" accent1="accent1" accent2="accent2" accent3="accent3" accent4="accent4" accent5="accent5" accent6="accent6" hlink="hlink" folHlink="folHlink"/>
    </a:extraClrScheme>
    <a:extraClrScheme>
      <a:clrScheme name="LaVerne 5">
        <a:dk1>
          <a:srgbClr val="333333"/>
        </a:dk1>
        <a:lt1>
          <a:srgbClr val="F2D0DA"/>
        </a:lt1>
        <a:dk2>
          <a:srgbClr val="CCECFF"/>
        </a:dk2>
        <a:lt2>
          <a:srgbClr val="EAEAEA"/>
        </a:lt2>
        <a:accent1>
          <a:srgbClr val="7BC7C9"/>
        </a:accent1>
        <a:accent2>
          <a:srgbClr val="EDECD1"/>
        </a:accent2>
        <a:accent3>
          <a:srgbClr val="F7E4EA"/>
        </a:accent3>
        <a:accent4>
          <a:srgbClr val="2A2A2A"/>
        </a:accent4>
        <a:accent5>
          <a:srgbClr val="BFE0E1"/>
        </a:accent5>
        <a:accent6>
          <a:srgbClr val="D7D6BD"/>
        </a:accent6>
        <a:hlink>
          <a:srgbClr val="CC0066"/>
        </a:hlink>
        <a:folHlink>
          <a:srgbClr val="008080"/>
        </a:folHlink>
      </a:clrScheme>
      <a:clrMap bg1="lt1" tx1="dk1" bg2="lt2" tx2="dk2" accent1="accent1" accent2="accent2" accent3="accent3" accent4="accent4" accent5="accent5" accent6="accent6" hlink="hlink" folHlink="folHlink"/>
    </a:extraClrScheme>
    <a:extraClrScheme>
      <a:clrScheme name="LaVerne 6">
        <a:dk1>
          <a:srgbClr val="333333"/>
        </a:dk1>
        <a:lt1>
          <a:srgbClr val="C4BBD9"/>
        </a:lt1>
        <a:dk2>
          <a:srgbClr val="B0E1E8"/>
        </a:dk2>
        <a:lt2>
          <a:srgbClr val="D7D4B9"/>
        </a:lt2>
        <a:accent1>
          <a:srgbClr val="F5CDDF"/>
        </a:accent1>
        <a:accent2>
          <a:srgbClr val="B3E5C7"/>
        </a:accent2>
        <a:accent3>
          <a:srgbClr val="DEDAE9"/>
        </a:accent3>
        <a:accent4>
          <a:srgbClr val="2A2A2A"/>
        </a:accent4>
        <a:accent5>
          <a:srgbClr val="F9E3EC"/>
        </a:accent5>
        <a:accent6>
          <a:srgbClr val="A2CFB4"/>
        </a:accent6>
        <a:hlink>
          <a:srgbClr val="CC00FF"/>
        </a:hlink>
        <a:folHlink>
          <a:srgbClr val="362A60"/>
        </a:folHlink>
      </a:clrScheme>
      <a:clrMap bg1="lt1" tx1="dk1" bg2="lt2" tx2="dk2" accent1="accent1" accent2="accent2" accent3="accent3" accent4="accent4" accent5="accent5" accent6="accent6" hlink="hlink" folHlink="folHlink"/>
    </a:extraClrScheme>
    <a:extraClrScheme>
      <a:clrScheme name="LaVerne 7">
        <a:dk1>
          <a:srgbClr val="333333"/>
        </a:dk1>
        <a:lt1>
          <a:srgbClr val="D0F781"/>
        </a:lt1>
        <a:dk2>
          <a:srgbClr val="BDD0ED"/>
        </a:dk2>
        <a:lt2>
          <a:srgbClr val="D1D1D1"/>
        </a:lt2>
        <a:accent1>
          <a:srgbClr val="FFFF99"/>
        </a:accent1>
        <a:accent2>
          <a:srgbClr val="B4DF49"/>
        </a:accent2>
        <a:accent3>
          <a:srgbClr val="E4FAC1"/>
        </a:accent3>
        <a:accent4>
          <a:srgbClr val="2A2A2A"/>
        </a:accent4>
        <a:accent5>
          <a:srgbClr val="FFFFCA"/>
        </a:accent5>
        <a:accent6>
          <a:srgbClr val="A3CA41"/>
        </a:accent6>
        <a:hlink>
          <a:srgbClr val="53AA3E"/>
        </a:hlink>
        <a:folHlink>
          <a:srgbClr val="FF6600"/>
        </a:folHlink>
      </a:clrScheme>
      <a:clrMap bg1="lt1" tx1="dk1" bg2="lt2" tx2="dk2" accent1="accent1" accent2="accent2" accent3="accent3" accent4="accent4" accent5="accent5" accent6="accent6" hlink="hlink" folHlink="folHlink"/>
    </a:extraClrScheme>
    <a:extraClrScheme>
      <a:clrScheme name="LaVerne 8">
        <a:dk1>
          <a:srgbClr val="969696"/>
        </a:dk1>
        <a:lt1>
          <a:srgbClr val="F8F8F8"/>
        </a:lt1>
        <a:dk2>
          <a:srgbClr val="5F5F5F"/>
        </a:dk2>
        <a:lt2>
          <a:srgbClr val="808080"/>
        </a:lt2>
        <a:accent1>
          <a:srgbClr val="F5CDDF"/>
        </a:accent1>
        <a:accent2>
          <a:srgbClr val="4D4D4D"/>
        </a:accent2>
        <a:accent3>
          <a:srgbClr val="B6B6B6"/>
        </a:accent3>
        <a:accent4>
          <a:srgbClr val="D4D4D4"/>
        </a:accent4>
        <a:accent5>
          <a:srgbClr val="F9E3EC"/>
        </a:accent5>
        <a:accent6>
          <a:srgbClr val="454545"/>
        </a:accent6>
        <a:hlink>
          <a:srgbClr val="FFFF99"/>
        </a:hlink>
        <a:folHlink>
          <a:srgbClr val="FFE9F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Designs\LaVerne.pot</Template>
  <TotalTime>400</TotalTime>
  <Words>554</Words>
  <Application>Microsoft Office PowerPoint</Application>
  <PresentationFormat>35mm Slides</PresentationFormat>
  <Paragraphs>65</Paragraphs>
  <Slides>28</Slides>
  <Notes>9</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28</vt:i4>
      </vt:variant>
    </vt:vector>
  </HeadingPairs>
  <TitlesOfParts>
    <vt:vector size="31" baseType="lpstr">
      <vt:lpstr>LaVerne</vt:lpstr>
      <vt:lpstr>Document</vt:lpstr>
      <vt:lpstr>Image</vt:lpstr>
      <vt:lpstr>Developing  Effective Interpersonal Communication skills among family court judges </vt:lpstr>
      <vt:lpstr>Communication -- A two way process that requires synergy between the sender and the receiver of  a message. We communicate to be understood and appreciated</vt:lpstr>
      <vt:lpstr>Slide 3</vt:lpstr>
      <vt:lpstr>Our skills both verbal and non-verbal are the result of our conditioning since childhood. At the same time all behavior is learned so can be unlearned.   Judges in family courts have a special responsibility and communication skills are the core of  the day to day work. </vt:lpstr>
      <vt:lpstr>  Albert Mehrabian, an authority on communication opines that words convey a very small part of the message. He argues that 93 percent of the total impact of any given message consists of nonverbal factors.</vt:lpstr>
      <vt:lpstr>Comparison of impact of Verbal and Nonverbal Communication</vt:lpstr>
      <vt:lpstr>Importance of Para Language (How you say it?)</vt:lpstr>
      <vt:lpstr>Slide 8</vt:lpstr>
      <vt:lpstr>Communication looks easy when it is done well. It is anything but easy . It requires engagement, empathy, an ability to listen and respond, and it requires time. </vt:lpstr>
      <vt:lpstr>Listening is the most important part of interpersonal communication.  Hearing is a natural gift, but  listening is a skill that can be cultivated.  </vt:lpstr>
      <vt:lpstr>Active listening- some insights    Preparing the self: The mind need to be free of all hassles personal and professional when one is listening to an aggrieved party. Engage with the speaker :  face is the index of the mind. You should not only be interested to listen but appear to be interested in listening. Demonstrate positive body language: t This can be reflected hrough eye contact  and posture that shows you are interested in what  he/she is saying.  Take notes: If required make points.  Summarize once the conversation is over, clearly, lucidly and legibly. </vt:lpstr>
      <vt:lpstr>Slide 12</vt:lpstr>
      <vt:lpstr>Interpersonal communication is contextual Communication does not happen in isolation. There is:  1. Psychological context, which is who you are and what you bring to the interaction. As a judge you have a value system, and perspectives on gender, masculinity and  relationships that wittingly or unwittingly do get reflected.  Judges must know their inherent biases and emotions.  </vt:lpstr>
      <vt:lpstr>2. Relational context, which concerns your reactions to the other person.  Some people put us off and some we feel deserve our empathy.</vt:lpstr>
      <vt:lpstr>3. Situational context deals with the psycho-social "where" you are communicating.  As a judge you know the context of being  in a court vis-à-vis other place, so your communication will also be accordingly.</vt:lpstr>
      <vt:lpstr>4. Environmental context deals with the physical "where" you are communicating.  The ambience, the noise level, temperature, season, time of day, all are examples of factors in the environmental context.</vt:lpstr>
      <vt:lpstr>5. Cultural context includes all the learned behaviors and rules that affect the interaction. If you come from a culture where it is considered rude to make long, direct eye contact, you will out of politeness avoid eye contact. If the other person comes from a culture where long, direct eye contact signals trustworthiness, then we have in the cultural context a basis for misunderstanding.</vt:lpstr>
      <vt:lpstr>Skills for Family Court Judge </vt:lpstr>
      <vt:lpstr>Twenty-seven requisite skills*, qualities, and areas of knowledge including: knowledge of child development and family dynamics; understanding of domestic violence, child maltreatment, substance abuse and addiction, mental health issues; cultural competence and understanding one's own biases; communication that emphasizes clarity and brevity; honed listening skills; and exercising leadership from the bench. * The Modern Family Court Judge, </vt:lpstr>
      <vt:lpstr>Among many attributes, family court judges at all times  need to acknowledge  that  many people, appearing in court  experience nervousness and apprehension, so being  respectful of counsel, parties, witnesses, especially  in family cases where many litigants are already emotionally vulnerable respect matters at all stages . . . . It includes both treating people well, that is, with courtesy and politeness, and showing respect for people’s rights.”</vt:lpstr>
      <vt:lpstr>“Family court judges make decisions every day that immediately and significantly impact families. Even so, family court judges are often undervalued—even by their peers on the bench. There is insufficient acknowledgement of the broad expertise required to do the job well.”    Rebecca Love Kourlis, former Justice of the Colorado Supreme Court. </vt:lpstr>
      <vt:lpstr>Some tips on body language </vt:lpstr>
      <vt:lpstr>Kinesics (How to communicate through body movement?)</vt:lpstr>
      <vt:lpstr>Eye Contact</vt:lpstr>
      <vt:lpstr>In summation, good communication really boils down to two things:  Respect for each other, and The ability to manage expectations. </vt:lpstr>
      <vt:lpstr>Kinesics -some illustrations </vt:lpstr>
      <vt:lpstr>Slide 27</vt:lpstr>
      <vt:lpstr>Jaishri Jethwaney</vt:lpstr>
    </vt:vector>
  </TitlesOfParts>
  <Company>WYSIWYG Graphics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Skills</dc:title>
  <dc:creator>Kamal Sharma</dc:creator>
  <cp:lastModifiedBy>IIMC-JJ</cp:lastModifiedBy>
  <cp:revision>68</cp:revision>
  <cp:lastPrinted>2024-10-07T07:15:06Z</cp:lastPrinted>
  <dcterms:created xsi:type="dcterms:W3CDTF">1999-04-02T12:44:55Z</dcterms:created>
  <dcterms:modified xsi:type="dcterms:W3CDTF">2015-11-27T11:04:19Z</dcterms:modified>
</cp:coreProperties>
</file>